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83" r:id="rId3"/>
  </p:sldMasterIdLst>
  <p:notesMasterIdLst>
    <p:notesMasterId r:id="rId33"/>
  </p:notesMasterIdLst>
  <p:handoutMasterIdLst>
    <p:handoutMasterId r:id="rId34"/>
  </p:handoutMasterIdLst>
  <p:sldIdLst>
    <p:sldId id="272" r:id="rId4"/>
    <p:sldId id="278" r:id="rId5"/>
    <p:sldId id="279" r:id="rId6"/>
    <p:sldId id="280" r:id="rId7"/>
    <p:sldId id="284" r:id="rId8"/>
    <p:sldId id="285" r:id="rId9"/>
    <p:sldId id="286" r:id="rId10"/>
    <p:sldId id="287" r:id="rId11"/>
    <p:sldId id="288" r:id="rId12"/>
    <p:sldId id="289" r:id="rId13"/>
    <p:sldId id="290" r:id="rId14"/>
    <p:sldId id="291"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Lst>
  <p:sldSz cx="9144000" cy="5143500" type="screen16x9"/>
  <p:notesSz cx="6735763" cy="9866313"/>
  <p:defaultTextStyle>
    <a:defPPr>
      <a:defRPr lang="fr-FR"/>
    </a:defPPr>
    <a:lvl1pPr marL="0" algn="l" defTabSz="408019" rtl="0" eaLnBrk="1" latinLnBrk="0" hangingPunct="1">
      <a:defRPr sz="1700" kern="1200">
        <a:solidFill>
          <a:schemeClr val="tx1"/>
        </a:solidFill>
        <a:latin typeface="+mn-lt"/>
        <a:ea typeface="+mn-ea"/>
        <a:cs typeface="+mn-cs"/>
      </a:defRPr>
    </a:lvl1pPr>
    <a:lvl2pPr marL="408019" algn="l" defTabSz="408019" rtl="0" eaLnBrk="1" latinLnBrk="0" hangingPunct="1">
      <a:defRPr sz="1700" kern="1200">
        <a:solidFill>
          <a:schemeClr val="tx1"/>
        </a:solidFill>
        <a:latin typeface="+mn-lt"/>
        <a:ea typeface="+mn-ea"/>
        <a:cs typeface="+mn-cs"/>
      </a:defRPr>
    </a:lvl2pPr>
    <a:lvl3pPr marL="816038" algn="l" defTabSz="408019" rtl="0" eaLnBrk="1" latinLnBrk="0" hangingPunct="1">
      <a:defRPr sz="1700" kern="1200">
        <a:solidFill>
          <a:schemeClr val="tx1"/>
        </a:solidFill>
        <a:latin typeface="+mn-lt"/>
        <a:ea typeface="+mn-ea"/>
        <a:cs typeface="+mn-cs"/>
      </a:defRPr>
    </a:lvl3pPr>
    <a:lvl4pPr marL="1224058" algn="l" defTabSz="408019" rtl="0" eaLnBrk="1" latinLnBrk="0" hangingPunct="1">
      <a:defRPr sz="1700" kern="1200">
        <a:solidFill>
          <a:schemeClr val="tx1"/>
        </a:solidFill>
        <a:latin typeface="+mn-lt"/>
        <a:ea typeface="+mn-ea"/>
        <a:cs typeface="+mn-cs"/>
      </a:defRPr>
    </a:lvl4pPr>
    <a:lvl5pPr marL="1632077" algn="l" defTabSz="408019" rtl="0" eaLnBrk="1" latinLnBrk="0" hangingPunct="1">
      <a:defRPr sz="1700" kern="1200">
        <a:solidFill>
          <a:schemeClr val="tx1"/>
        </a:solidFill>
        <a:latin typeface="+mn-lt"/>
        <a:ea typeface="+mn-ea"/>
        <a:cs typeface="+mn-cs"/>
      </a:defRPr>
    </a:lvl5pPr>
    <a:lvl6pPr marL="2040094" algn="l" defTabSz="408019" rtl="0" eaLnBrk="1" latinLnBrk="0" hangingPunct="1">
      <a:defRPr sz="1700" kern="1200">
        <a:solidFill>
          <a:schemeClr val="tx1"/>
        </a:solidFill>
        <a:latin typeface="+mn-lt"/>
        <a:ea typeface="+mn-ea"/>
        <a:cs typeface="+mn-cs"/>
      </a:defRPr>
    </a:lvl6pPr>
    <a:lvl7pPr marL="2448113" algn="l" defTabSz="408019" rtl="0" eaLnBrk="1" latinLnBrk="0" hangingPunct="1">
      <a:defRPr sz="1700" kern="1200">
        <a:solidFill>
          <a:schemeClr val="tx1"/>
        </a:solidFill>
        <a:latin typeface="+mn-lt"/>
        <a:ea typeface="+mn-ea"/>
        <a:cs typeface="+mn-cs"/>
      </a:defRPr>
    </a:lvl7pPr>
    <a:lvl8pPr marL="2856132" algn="l" defTabSz="408019" rtl="0" eaLnBrk="1" latinLnBrk="0" hangingPunct="1">
      <a:defRPr sz="1700" kern="1200">
        <a:solidFill>
          <a:schemeClr val="tx1"/>
        </a:solidFill>
        <a:latin typeface="+mn-lt"/>
        <a:ea typeface="+mn-ea"/>
        <a:cs typeface="+mn-cs"/>
      </a:defRPr>
    </a:lvl8pPr>
    <a:lvl9pPr marL="3264151" algn="l" defTabSz="408019"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377"/>
    <a:srgbClr val="F29808"/>
    <a:srgbClr val="FF9900"/>
    <a:srgbClr val="D9D9D9"/>
    <a:srgbClr val="8F8F8F"/>
    <a:srgbClr val="D8001C"/>
    <a:srgbClr val="0B238F"/>
    <a:srgbClr val="E31B23"/>
    <a:srgbClr val="1A895A"/>
    <a:srgbClr val="1055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3" autoAdjust="0"/>
    <p:restoredTop sz="95309" autoAdjust="0"/>
  </p:normalViewPr>
  <p:slideViewPr>
    <p:cSldViewPr snapToGrid="0" snapToObjects="1">
      <p:cViewPr varScale="1">
        <p:scale>
          <a:sx n="145" d="100"/>
          <a:sy n="145" d="100"/>
        </p:scale>
        <p:origin x="588"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fr-FR" dirty="0">
              <a:latin typeface="Raleway Medium"/>
            </a:endParaRPr>
          </a:p>
        </p:txBody>
      </p:sp>
      <p:sp>
        <p:nvSpPr>
          <p:cNvPr id="3" name="Espace réservé de la date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B00912CF-5577-F344-8DC4-67031062F2D8}" type="datetimeFigureOut">
              <a:rPr lang="fr-FR" smtClean="0">
                <a:latin typeface="Raleway Medium"/>
              </a:rPr>
              <a:t>31/10/2018</a:t>
            </a:fld>
            <a:endParaRPr lang="fr-FR" dirty="0">
              <a:latin typeface="Raleway Medium"/>
            </a:endParaRPr>
          </a:p>
        </p:txBody>
      </p:sp>
      <p:sp>
        <p:nvSpPr>
          <p:cNvPr id="4" name="Espace réservé du pied de page 3"/>
          <p:cNvSpPr>
            <a:spLocks noGrp="1"/>
          </p:cNvSpPr>
          <p:nvPr>
            <p:ph type="ftr" sz="quarter" idx="2"/>
          </p:nvPr>
        </p:nvSpPr>
        <p:spPr>
          <a:xfrm>
            <a:off x="0" y="9371285"/>
            <a:ext cx="2918830" cy="493316"/>
          </a:xfrm>
          <a:prstGeom prst="rect">
            <a:avLst/>
          </a:prstGeom>
        </p:spPr>
        <p:txBody>
          <a:bodyPr vert="horz" lIns="91440" tIns="45720" rIns="91440" bIns="45720" rtlCol="0" anchor="b"/>
          <a:lstStyle>
            <a:lvl1pPr algn="l">
              <a:defRPr sz="1200"/>
            </a:lvl1pPr>
          </a:lstStyle>
          <a:p>
            <a:endParaRPr lang="fr-FR" dirty="0">
              <a:latin typeface="Raleway Medium"/>
            </a:endParaRPr>
          </a:p>
        </p:txBody>
      </p:sp>
      <p:sp>
        <p:nvSpPr>
          <p:cNvPr id="5" name="Espace réservé du numéro de diapositive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A09C8DC5-F9FA-E647-ACBB-53B46ED2FD03}" type="slidenum">
              <a:rPr lang="fr-FR" smtClean="0">
                <a:latin typeface="Raleway Medium"/>
              </a:rPr>
              <a:t>‹N°›</a:t>
            </a:fld>
            <a:endParaRPr lang="fr-FR" dirty="0">
              <a:latin typeface="Raleway Medium"/>
            </a:endParaRPr>
          </a:p>
        </p:txBody>
      </p:sp>
    </p:spTree>
    <p:extLst>
      <p:ext uri="{BB962C8B-B14F-4D97-AF65-F5344CB8AC3E}">
        <p14:creationId xmlns:p14="http://schemas.microsoft.com/office/powerpoint/2010/main" val="2510948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764" y="0"/>
            <a:ext cx="2918830" cy="493316"/>
          </a:xfrm>
          <a:prstGeom prst="rect">
            <a:avLst/>
          </a:prstGeom>
        </p:spPr>
        <p:txBody>
          <a:bodyPr vert="horz" lIns="91440" tIns="45720" rIns="91440" bIns="45720" rtlCol="0"/>
          <a:lstStyle>
            <a:lvl1pPr algn="r">
              <a:defRPr sz="1200"/>
            </a:lvl1pPr>
          </a:lstStyle>
          <a:p>
            <a:fld id="{3E665717-6DF8-384D-9489-991A4629B00E}" type="datetimeFigureOut">
              <a:rPr lang="fr-FR" smtClean="0"/>
              <a:t>31/10/2018</a:t>
            </a:fld>
            <a:endParaRPr lang="fr-FR"/>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0714"/>
            <a:ext cx="2918830"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764" y="9370714"/>
            <a:ext cx="2918830" cy="493316"/>
          </a:xfrm>
          <a:prstGeom prst="rect">
            <a:avLst/>
          </a:prstGeom>
        </p:spPr>
        <p:txBody>
          <a:bodyPr vert="horz" lIns="91440" tIns="45720" rIns="91440" bIns="45720" rtlCol="0" anchor="b"/>
          <a:lstStyle>
            <a:lvl1pPr algn="r">
              <a:defRPr sz="1200"/>
            </a:lvl1pPr>
          </a:lstStyle>
          <a:p>
            <a:fld id="{AD89D84C-FA7A-C346-B7FD-EFB59FC466AF}" type="slidenum">
              <a:rPr lang="fr-FR" smtClean="0"/>
              <a:t>‹N°›</a:t>
            </a:fld>
            <a:endParaRPr lang="fr-FR"/>
          </a:p>
        </p:txBody>
      </p:sp>
    </p:spTree>
    <p:extLst>
      <p:ext uri="{BB962C8B-B14F-4D97-AF65-F5344CB8AC3E}">
        <p14:creationId xmlns:p14="http://schemas.microsoft.com/office/powerpoint/2010/main" val="477662299"/>
      </p:ext>
    </p:extLst>
  </p:cSld>
  <p:clrMap bg1="lt1" tx1="dk1" bg2="lt2" tx2="dk2" accent1="accent1" accent2="accent2" accent3="accent3" accent4="accent4" accent5="accent5" accent6="accent6" hlink="hlink" folHlink="folHlink"/>
  <p:hf hdr="0" ftr="0" dt="0"/>
  <p:notesStyle>
    <a:lvl1pPr marL="0" algn="l" defTabSz="408019" rtl="0" eaLnBrk="1" latinLnBrk="0" hangingPunct="1">
      <a:defRPr sz="1100" kern="1200">
        <a:solidFill>
          <a:schemeClr val="tx1"/>
        </a:solidFill>
        <a:latin typeface="+mn-lt"/>
        <a:ea typeface="+mn-ea"/>
        <a:cs typeface="+mn-cs"/>
      </a:defRPr>
    </a:lvl1pPr>
    <a:lvl2pPr marL="408019" algn="l" defTabSz="408019" rtl="0" eaLnBrk="1" latinLnBrk="0" hangingPunct="1">
      <a:defRPr sz="1100" kern="1200">
        <a:solidFill>
          <a:schemeClr val="tx1"/>
        </a:solidFill>
        <a:latin typeface="+mn-lt"/>
        <a:ea typeface="+mn-ea"/>
        <a:cs typeface="+mn-cs"/>
      </a:defRPr>
    </a:lvl2pPr>
    <a:lvl3pPr marL="816038" algn="l" defTabSz="408019" rtl="0" eaLnBrk="1" latinLnBrk="0" hangingPunct="1">
      <a:defRPr sz="1100" kern="1200">
        <a:solidFill>
          <a:schemeClr val="tx1"/>
        </a:solidFill>
        <a:latin typeface="+mn-lt"/>
        <a:ea typeface="+mn-ea"/>
        <a:cs typeface="+mn-cs"/>
      </a:defRPr>
    </a:lvl3pPr>
    <a:lvl4pPr marL="1224058" algn="l" defTabSz="408019" rtl="0" eaLnBrk="1" latinLnBrk="0" hangingPunct="1">
      <a:defRPr sz="1100" kern="1200">
        <a:solidFill>
          <a:schemeClr val="tx1"/>
        </a:solidFill>
        <a:latin typeface="+mn-lt"/>
        <a:ea typeface="+mn-ea"/>
        <a:cs typeface="+mn-cs"/>
      </a:defRPr>
    </a:lvl4pPr>
    <a:lvl5pPr marL="1632077" algn="l" defTabSz="408019" rtl="0" eaLnBrk="1" latinLnBrk="0" hangingPunct="1">
      <a:defRPr sz="1100" kern="1200">
        <a:solidFill>
          <a:schemeClr val="tx1"/>
        </a:solidFill>
        <a:latin typeface="+mn-lt"/>
        <a:ea typeface="+mn-ea"/>
        <a:cs typeface="+mn-cs"/>
      </a:defRPr>
    </a:lvl5pPr>
    <a:lvl6pPr marL="2040094" algn="l" defTabSz="408019" rtl="0" eaLnBrk="1" latinLnBrk="0" hangingPunct="1">
      <a:defRPr sz="1100" kern="1200">
        <a:solidFill>
          <a:schemeClr val="tx1"/>
        </a:solidFill>
        <a:latin typeface="+mn-lt"/>
        <a:ea typeface="+mn-ea"/>
        <a:cs typeface="+mn-cs"/>
      </a:defRPr>
    </a:lvl6pPr>
    <a:lvl7pPr marL="2448113" algn="l" defTabSz="408019" rtl="0" eaLnBrk="1" latinLnBrk="0" hangingPunct="1">
      <a:defRPr sz="1100" kern="1200">
        <a:solidFill>
          <a:schemeClr val="tx1"/>
        </a:solidFill>
        <a:latin typeface="+mn-lt"/>
        <a:ea typeface="+mn-ea"/>
        <a:cs typeface="+mn-cs"/>
      </a:defRPr>
    </a:lvl7pPr>
    <a:lvl8pPr marL="2856132" algn="l" defTabSz="408019" rtl="0" eaLnBrk="1" latinLnBrk="0" hangingPunct="1">
      <a:defRPr sz="1100" kern="1200">
        <a:solidFill>
          <a:schemeClr val="tx1"/>
        </a:solidFill>
        <a:latin typeface="+mn-lt"/>
        <a:ea typeface="+mn-ea"/>
        <a:cs typeface="+mn-cs"/>
      </a:defRPr>
    </a:lvl8pPr>
    <a:lvl9pPr marL="3264151" algn="l" defTabSz="40801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180" indent="-285212">
              <a:spcBef>
                <a:spcPct val="30000"/>
              </a:spcBef>
              <a:defRPr sz="1200">
                <a:solidFill>
                  <a:schemeClr val="tx1"/>
                </a:solidFill>
                <a:latin typeface="Arial" charset="0"/>
              </a:defRPr>
            </a:lvl2pPr>
            <a:lvl3pPr marL="1142421" indent="-228485">
              <a:spcBef>
                <a:spcPct val="30000"/>
              </a:spcBef>
              <a:defRPr sz="1200">
                <a:solidFill>
                  <a:schemeClr val="tx1"/>
                </a:solidFill>
                <a:latin typeface="Arial" charset="0"/>
              </a:defRPr>
            </a:lvl3pPr>
            <a:lvl4pPr marL="1599389" indent="-228485">
              <a:spcBef>
                <a:spcPct val="30000"/>
              </a:spcBef>
              <a:defRPr sz="1200">
                <a:solidFill>
                  <a:schemeClr val="tx1"/>
                </a:solidFill>
                <a:latin typeface="Arial" charset="0"/>
              </a:defRPr>
            </a:lvl4pPr>
            <a:lvl5pPr marL="2056358" indent="-228485">
              <a:spcBef>
                <a:spcPct val="30000"/>
              </a:spcBef>
              <a:defRPr sz="1200">
                <a:solidFill>
                  <a:schemeClr val="tx1"/>
                </a:solidFill>
                <a:latin typeface="Arial" charset="0"/>
              </a:defRPr>
            </a:lvl5pPr>
            <a:lvl6pPr marL="2510174" indent="-228485" eaLnBrk="0" fontAlgn="base" hangingPunct="0">
              <a:spcBef>
                <a:spcPct val="30000"/>
              </a:spcBef>
              <a:spcAft>
                <a:spcPct val="0"/>
              </a:spcAft>
              <a:defRPr sz="1200">
                <a:solidFill>
                  <a:schemeClr val="tx1"/>
                </a:solidFill>
                <a:latin typeface="Arial" charset="0"/>
              </a:defRPr>
            </a:lvl6pPr>
            <a:lvl7pPr marL="2963991" indent="-228485" eaLnBrk="0" fontAlgn="base" hangingPunct="0">
              <a:spcBef>
                <a:spcPct val="30000"/>
              </a:spcBef>
              <a:spcAft>
                <a:spcPct val="0"/>
              </a:spcAft>
              <a:defRPr sz="1200">
                <a:solidFill>
                  <a:schemeClr val="tx1"/>
                </a:solidFill>
                <a:latin typeface="Arial" charset="0"/>
              </a:defRPr>
            </a:lvl7pPr>
            <a:lvl8pPr marL="3417808" indent="-228485" eaLnBrk="0" fontAlgn="base" hangingPunct="0">
              <a:spcBef>
                <a:spcPct val="30000"/>
              </a:spcBef>
              <a:spcAft>
                <a:spcPct val="0"/>
              </a:spcAft>
              <a:defRPr sz="1200">
                <a:solidFill>
                  <a:schemeClr val="tx1"/>
                </a:solidFill>
                <a:latin typeface="Arial" charset="0"/>
              </a:defRPr>
            </a:lvl8pPr>
            <a:lvl9pPr marL="3871624" indent="-228485" eaLnBrk="0" fontAlgn="base" hangingPunct="0">
              <a:spcBef>
                <a:spcPct val="30000"/>
              </a:spcBef>
              <a:spcAft>
                <a:spcPct val="0"/>
              </a:spcAft>
              <a:defRPr sz="1200">
                <a:solidFill>
                  <a:schemeClr val="tx1"/>
                </a:solidFill>
                <a:latin typeface="Arial" charset="0"/>
              </a:defRPr>
            </a:lvl9pPr>
          </a:lstStyle>
          <a:p>
            <a:pPr>
              <a:spcBef>
                <a:spcPct val="0"/>
              </a:spcBef>
            </a:pPr>
            <a:fld id="{5D3F4CBF-D449-4136-A13E-A7DCEF715E63}" type="slidenum">
              <a:rPr lang="fr-FR" altLang="fr-FR"/>
              <a:pPr>
                <a:spcBef>
                  <a:spcPct val="0"/>
                </a:spcBef>
              </a:pPr>
              <a:t>2</a:t>
            </a:fld>
            <a:endParaRPr lang="fr-FR" altLang="fr-FR"/>
          </a:p>
        </p:txBody>
      </p:sp>
      <p:sp>
        <p:nvSpPr>
          <p:cNvPr id="40963" name="Rectangle 2"/>
          <p:cNvSpPr>
            <a:spLocks noGrp="1" noRot="1" noChangeAspect="1" noChangeArrowheads="1" noTextEdit="1"/>
          </p:cNvSpPr>
          <p:nvPr>
            <p:ph type="sldImg"/>
          </p:nvPr>
        </p:nvSpPr>
        <p:spPr>
          <a:xfrm>
            <a:off x="79375" y="739775"/>
            <a:ext cx="6577013" cy="37004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79375" y="739775"/>
            <a:ext cx="6577013" cy="3700463"/>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79375" y="739775"/>
            <a:ext cx="6577013" cy="3700463"/>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9375" y="739775"/>
            <a:ext cx="6577013" cy="3700463"/>
          </a:xfrm>
          <a:ln/>
        </p:spPr>
      </p:sp>
      <p:sp>
        <p:nvSpPr>
          <p:cNvPr id="11267" name="Rectangle 3">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b="1" dirty="0"/>
              <a:t>Facteurs de choix possibles : </a:t>
            </a:r>
            <a:r>
              <a:rPr lang="fr-FR" dirty="0"/>
              <a:t> </a:t>
            </a:r>
          </a:p>
          <a:p>
            <a:pPr>
              <a:defRPr/>
            </a:pPr>
            <a:r>
              <a:rPr lang="fr-FR" dirty="0"/>
              <a:t>- Cohérence avec la mission, la vision, la réputation et les valeurs de l’établissement.</a:t>
            </a:r>
          </a:p>
          <a:p>
            <a:pPr marL="170181" indent="-170181">
              <a:buFontTx/>
              <a:buChar char="-"/>
              <a:defRPr/>
            </a:pPr>
            <a:r>
              <a:rPr lang="fr-FR" dirty="0"/>
              <a:t>Si un nom peut impliquer l'approbation de l’établissement d'une position politique ou idéologique ou l'utilisation d'un produit ou service particulier :se réserve également la possibilité de refuser le </a:t>
            </a:r>
            <a:r>
              <a:rPr lang="fr-FR" dirty="0" err="1"/>
              <a:t>naming</a:t>
            </a:r>
            <a:r>
              <a:rPr lang="fr-FR" dirty="0"/>
              <a:t> de toute organisation de caractère politique, syndical ou religieux</a:t>
            </a:r>
          </a:p>
          <a:p>
            <a:pPr marL="170181" indent="-170181">
              <a:buFontTx/>
              <a:buChar char="-"/>
              <a:defRPr/>
            </a:pPr>
            <a:r>
              <a:rPr lang="fr-FR" dirty="0"/>
              <a:t>Conflit d'intérêts potentiel (ex: fournisseur mécène)</a:t>
            </a:r>
          </a:p>
          <a:p>
            <a:pPr marL="170181" indent="-170181">
              <a:buFontTx/>
              <a:buChar char="-"/>
              <a:defRPr/>
            </a:pPr>
            <a:r>
              <a:rPr lang="fr-FR" dirty="0"/>
              <a:t>Conflit potentiel avec des entités ou des espaces nommés existants.</a:t>
            </a:r>
          </a:p>
          <a:p>
            <a:pPr eaLnBrk="1" hangingPunct="1">
              <a:defRPr/>
            </a:pPr>
            <a:endParaRPr lang="fr-FR" altLang="fr-FR" dirty="0">
              <a:latin typeface="Arial" panose="020B0604020202020204" pitchFamily="34" charset="0"/>
            </a:endParaRPr>
          </a:p>
          <a:p>
            <a:pPr eaLnBrk="1" hangingPunct="1">
              <a:defRPr/>
            </a:pPr>
            <a:r>
              <a:rPr lang="fr-FR" altLang="fr-FR" b="1" dirty="0"/>
              <a:t>Spécificité secteurs d’activités </a:t>
            </a:r>
            <a:r>
              <a:rPr lang="fr-FR" altLang="fr-FR" dirty="0"/>
              <a:t>(santé, loi Evin,,,</a:t>
            </a:r>
          </a:p>
          <a:p>
            <a:pPr eaLnBrk="1" hangingPunct="1">
              <a:defRPr/>
            </a:pPr>
            <a:endParaRPr lang="fr-FR" altLang="fr-FR" dirty="0"/>
          </a:p>
          <a:p>
            <a:pPr eaLnBrk="1" hangingPunct="1">
              <a:defRPr/>
            </a:pPr>
            <a:r>
              <a:rPr lang="fr-FR" altLang="fr-FR" b="1" dirty="0"/>
              <a:t>Marchés publics    ex: </a:t>
            </a:r>
            <a:r>
              <a:rPr lang="fr-FR" dirty="0"/>
              <a:t>s’interdit de conclure avec une entreprise une convention de </a:t>
            </a:r>
            <a:r>
              <a:rPr lang="fr-FR" dirty="0" err="1"/>
              <a:t>namming</a:t>
            </a:r>
            <a:r>
              <a:rPr lang="fr-FR" dirty="0"/>
              <a:t> qui serait de nature à fausser une procédure d’appel d’offres en cours ou à venir</a:t>
            </a:r>
          </a:p>
          <a:p>
            <a:pPr eaLnBrk="1" hangingPunct="1">
              <a:defRPr/>
            </a:pPr>
            <a:endParaRPr lang="fr-FR" altLang="fr-FR" b="1" dirty="0"/>
          </a:p>
          <a:p>
            <a:pPr eaLnBrk="1" hangingPunct="1">
              <a:defRPr/>
            </a:pPr>
            <a:r>
              <a:rPr lang="fr-FR" altLang="fr-FR" b="1" dirty="0"/>
              <a:t>Indépendance </a:t>
            </a:r>
            <a:r>
              <a:rPr lang="fr-FR" altLang="fr-FR" dirty="0"/>
              <a:t>: établissement/fondation </a:t>
            </a:r>
            <a:r>
              <a:rPr lang="fr-FR" dirty="0"/>
              <a:t>gère le projet (immobilier?) ou toute autre activité de l’établissement bénéficiant de financement privé via le mécénat en toute indépendance et autonomie par rapport au mécène. Le mécène ne peut en aucun cas influer sur le projet tant dans son contenu (</a:t>
            </a:r>
            <a:r>
              <a:rPr lang="fr-FR" i="1" dirty="0"/>
              <a:t>intellectuel, scientifique, technique</a:t>
            </a:r>
            <a:r>
              <a:rPr lang="fr-FR" dirty="0"/>
              <a:t>) qu’en ce qui concerne les acteurs que le projet pourrait mobiliser. Autre mécène du même secteur?</a:t>
            </a:r>
            <a:endParaRPr lang="fr-FR" altLang="fr-FR" b="1" dirty="0"/>
          </a:p>
          <a:p>
            <a:pPr eaLnBrk="1" hangingPunct="1">
              <a:defRPr/>
            </a:pPr>
            <a:endParaRPr lang="fr-FR" altLang="fr-FR"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79375" y="739775"/>
            <a:ext cx="6577013" cy="3700463"/>
          </a:xfrm>
          <a:ln/>
        </p:spPr>
      </p:sp>
      <p:sp>
        <p:nvSpPr>
          <p:cNvPr id="11267" name="Rectangle 3">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dirty="0"/>
              <a:t>Facteurs de choix possibles :  </a:t>
            </a:r>
          </a:p>
          <a:p>
            <a:pPr>
              <a:defRPr/>
            </a:pPr>
            <a:r>
              <a:rPr lang="fr-FR" dirty="0"/>
              <a:t>- Cohérence avec la mission, la vision, la réputation et les valeurs de l’établissement.</a:t>
            </a:r>
          </a:p>
          <a:p>
            <a:pPr>
              <a:defRPr/>
            </a:pPr>
            <a:r>
              <a:rPr lang="fr-FR" dirty="0"/>
              <a:t>- Si un nom peut impliquer l'approbation de l’établissement d'une position politique ou idéologique ou l'utilisation d'un produit ou service particulier.</a:t>
            </a:r>
          </a:p>
          <a:p>
            <a:pPr marL="170181" indent="-170181">
              <a:buFontTx/>
              <a:buChar char="-"/>
              <a:defRPr/>
            </a:pPr>
            <a:r>
              <a:rPr lang="fr-FR" dirty="0"/>
              <a:t>Conflit d'intérêts potentiel (ex: fournisseur mécène)</a:t>
            </a:r>
          </a:p>
          <a:p>
            <a:pPr marL="170181" indent="-170181">
              <a:buFontTx/>
              <a:buChar char="-"/>
              <a:defRPr/>
            </a:pPr>
            <a:r>
              <a:rPr lang="fr-FR" dirty="0"/>
              <a:t>Conflit potentiel avec des entités ou des espaces nommés existants.</a:t>
            </a:r>
          </a:p>
          <a:p>
            <a:pPr eaLnBrk="1" hangingPunct="1">
              <a:defRPr/>
            </a:pPr>
            <a:endParaRPr lang="fr-FR" altLang="fr-FR"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ChangeArrowheads="1" noTextEdit="1"/>
          </p:cNvSpPr>
          <p:nvPr>
            <p:ph type="sldImg"/>
          </p:nvPr>
        </p:nvSpPr>
        <p:spPr>
          <a:xfrm>
            <a:off x="79375" y="739775"/>
            <a:ext cx="6577013" cy="3700463"/>
          </a:xfrm>
          <a:ln/>
        </p:spPr>
      </p:sp>
      <p:sp>
        <p:nvSpPr>
          <p:cNvPr id="46083"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fr-FR" altLang="fr-FR" smtClean="0"/>
              <a:t>Situations complexes :</a:t>
            </a:r>
          </a:p>
          <a:p>
            <a:pPr lvl="4"/>
            <a:r>
              <a:rPr lang="fr-FR" altLang="fr-FR" sz="1400">
                <a:cs typeface="Arial" charset="0"/>
              </a:rPr>
              <a:t>Le nom du dirigeant de l’entreprise mécène?</a:t>
            </a:r>
          </a:p>
          <a:p>
            <a:pPr lvl="4"/>
            <a:r>
              <a:rPr lang="fr-FR" altLang="fr-FR" sz="1400">
                <a:cs typeface="Arial" charset="0"/>
              </a:rPr>
              <a:t>Le nom du parent décédé du mécène?</a:t>
            </a:r>
          </a:p>
          <a:p>
            <a:pPr lvl="4"/>
            <a:r>
              <a:rPr lang="fr-FR" altLang="fr-FR" sz="1400">
                <a:cs typeface="Arial" charset="0"/>
              </a:rPr>
              <a:t>Changement de situation familiale?</a:t>
            </a:r>
          </a:p>
          <a:p>
            <a:pPr lvl="4"/>
            <a:r>
              <a:rPr lang="fr-FR" altLang="fr-FR" sz="1400">
                <a:cs typeface="Arial" charset="0"/>
              </a:rPr>
              <a:t>Fusion de structures (mécène/fondation/établissement)</a:t>
            </a:r>
          </a:p>
          <a:p>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ChangeArrowheads="1" noTextEdit="1"/>
          </p:cNvSpPr>
          <p:nvPr>
            <p:ph type="sldImg"/>
          </p:nvPr>
        </p:nvSpPr>
        <p:spPr>
          <a:xfrm>
            <a:off x="79375" y="739775"/>
            <a:ext cx="6577013" cy="3700463"/>
          </a:xfrm>
          <a:ln/>
        </p:spPr>
      </p:sp>
      <p:sp>
        <p:nvSpPr>
          <p:cNvPr id="47107"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fr-FR" altLang="fr-FR" smtClean="0"/>
              <a:t>Résiliation anticipée:</a:t>
            </a:r>
          </a:p>
          <a:p>
            <a:pPr lvl="1" eaLnBrk="1" hangingPunct="1"/>
            <a:r>
              <a:rPr lang="fr-FR" altLang="fr-FR" smtClean="0"/>
              <a:t>a) Lorsqu'un établissement ou une organisation cesse d'exister, l'université fera tout son possible pour continuer à commémorer la reconnaissance du monument ou du bienfaiteur de façon appropriée; Toutefois, l'Université ne transfère habituellement pas de nom à une autre installation ou organisation.</a:t>
            </a:r>
          </a:p>
          <a:p>
            <a:pPr lvl="1" eaLnBrk="1" hangingPunct="1"/>
            <a:r>
              <a:rPr lang="fr-FR" altLang="fr-FR" smtClean="0"/>
              <a:t>b) L'Université se réserve le droit de retirer un nom dans des circonstances extraordinaires lorsque, en raison d'informations non disponibles au moment de la dénomination, l'utilisation continue du nom compromettrait la confiance du public et nuirait à l'Université. Dans le cas d'une dénomination de bienfaiteur, l'Université peut retirer un nom en cas de non-respect d'un engagement financier.</a:t>
            </a:r>
          </a:p>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seul">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0" y="917144"/>
            <a:ext cx="9144000"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0"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684053" y="1533381"/>
            <a:ext cx="3485169" cy="292145"/>
          </a:xfrm>
        </p:spPr>
        <p:txBody>
          <a:bodyPr anchor="t" anchorCtr="0">
            <a:noAutofit/>
          </a:bodyPr>
          <a:lstStyle>
            <a:lvl1pPr marL="0" indent="0" algn="l">
              <a:spcBef>
                <a:spcPts val="0"/>
              </a:spcBef>
              <a:buNone/>
              <a:defRPr sz="16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684051" y="1157956"/>
            <a:ext cx="3485170" cy="352746"/>
          </a:xfrm>
        </p:spPr>
        <p:txBody>
          <a:bodyPr anchor="t" anchorCtr="0">
            <a:normAutofit/>
          </a:bodyPr>
          <a:lstStyle>
            <a:lvl1pPr marL="0" indent="0">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principal</a:t>
            </a:r>
          </a:p>
        </p:txBody>
      </p:sp>
      <p:sp>
        <p:nvSpPr>
          <p:cNvPr id="27" name="Espace réservé du texte 2"/>
          <p:cNvSpPr>
            <a:spLocks noGrp="1"/>
          </p:cNvSpPr>
          <p:nvPr>
            <p:ph type="body" idx="21" hasCustomPrompt="1"/>
          </p:nvPr>
        </p:nvSpPr>
        <p:spPr>
          <a:xfrm>
            <a:off x="684051" y="1799077"/>
            <a:ext cx="7752780" cy="2203471"/>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Tx/>
              <a:buNone/>
              <a:tabLst/>
              <a:defRPr sz="16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paragraphe</a:t>
            </a:r>
          </a:p>
        </p:txBody>
      </p:sp>
    </p:spTree>
    <p:extLst>
      <p:ext uri="{BB962C8B-B14F-4D97-AF65-F5344CB8AC3E}">
        <p14:creationId xmlns:p14="http://schemas.microsoft.com/office/powerpoint/2010/main" val="16973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1894089" y="917144"/>
            <a:ext cx="5395283"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0" name="Rectangle 9"/>
          <p:cNvSpPr/>
          <p:nvPr userDrawn="1"/>
        </p:nvSpPr>
        <p:spPr>
          <a:xfrm>
            <a:off x="684052" y="2001844"/>
            <a:ext cx="1868485" cy="1722692"/>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latin typeface="Arial" panose="020B0604020202020204" pitchFamily="34" charset="0"/>
              <a:cs typeface="Arial" panose="020B0604020202020204" pitchFamily="34" charset="0"/>
            </a:endParaRPr>
          </a:p>
        </p:txBody>
      </p:sp>
      <p:sp>
        <p:nvSpPr>
          <p:cNvPr id="14" name="Rectangle 13"/>
          <p:cNvSpPr/>
          <p:nvPr userDrawn="1"/>
        </p:nvSpPr>
        <p:spPr>
          <a:xfrm>
            <a:off x="2673802" y="2001844"/>
            <a:ext cx="1868485" cy="17226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latin typeface="Arial" panose="020B0604020202020204" pitchFamily="34" charset="0"/>
              <a:cs typeface="Arial" panose="020B0604020202020204" pitchFamily="34" charset="0"/>
            </a:endParaRPr>
          </a:p>
        </p:txBody>
      </p:sp>
      <p:sp>
        <p:nvSpPr>
          <p:cNvPr id="15" name="Rectangle 14"/>
          <p:cNvSpPr/>
          <p:nvPr userDrawn="1"/>
        </p:nvSpPr>
        <p:spPr>
          <a:xfrm>
            <a:off x="4673117" y="2001844"/>
            <a:ext cx="1868485" cy="17226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latin typeface="Arial" panose="020B0604020202020204" pitchFamily="34" charset="0"/>
              <a:cs typeface="Arial" panose="020B0604020202020204" pitchFamily="34" charset="0"/>
            </a:endParaRPr>
          </a:p>
        </p:txBody>
      </p:sp>
      <p:sp>
        <p:nvSpPr>
          <p:cNvPr id="16" name="Rectangle 15"/>
          <p:cNvSpPr/>
          <p:nvPr userDrawn="1"/>
        </p:nvSpPr>
        <p:spPr>
          <a:xfrm>
            <a:off x="6674060" y="2001844"/>
            <a:ext cx="1868485" cy="17226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3" name="Espace réservé du texte 2"/>
          <p:cNvSpPr>
            <a:spLocks noGrp="1"/>
          </p:cNvSpPr>
          <p:nvPr>
            <p:ph type="body" idx="1" hasCustomPrompt="1"/>
          </p:nvPr>
        </p:nvSpPr>
        <p:spPr>
          <a:xfrm>
            <a:off x="841820" y="2804344"/>
            <a:ext cx="1540143" cy="793682"/>
          </a:xfrm>
        </p:spPr>
        <p:txBody>
          <a:bodyPr anchor="t" anchorCtr="0">
            <a:normAutofit/>
          </a:bodyPr>
          <a:lstStyle>
            <a:lvl1pPr marL="0" indent="0" algn="l">
              <a:spcBef>
                <a:spcPts val="0"/>
              </a:spcBef>
              <a:buNone/>
              <a:defRPr sz="1200" b="0" i="0">
                <a:solidFill>
                  <a:schemeClr val="bg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19" name="Espace réservé du texte 36"/>
          <p:cNvSpPr>
            <a:spLocks noGrp="1"/>
          </p:cNvSpPr>
          <p:nvPr>
            <p:ph type="body" sz="quarter" idx="16" hasCustomPrompt="1"/>
          </p:nvPr>
        </p:nvSpPr>
        <p:spPr>
          <a:xfrm>
            <a:off x="3257244" y="1157956"/>
            <a:ext cx="2621297" cy="672560"/>
          </a:xfrm>
        </p:spPr>
        <p:txBody>
          <a:bodyPr>
            <a:normAutofit/>
          </a:bodyPr>
          <a:lstStyle>
            <a:lvl1pPr marL="0" indent="0" algn="ctr">
              <a:buNone/>
              <a:defRPr sz="1700" b="0" i="0">
                <a:solidFill>
                  <a:srgbClr val="F29808"/>
                </a:solidFill>
                <a:latin typeface="Arial" panose="020B0604020202020204" pitchFamily="34" charset="0"/>
                <a:cs typeface="Arial" panose="020B0604020202020204" pitchFamily="34" charset="0"/>
              </a:defRPr>
            </a:lvl1pPr>
          </a:lstStyle>
          <a:p>
            <a:pPr lvl="0"/>
            <a:r>
              <a:rPr lang="fr-FR" dirty="0"/>
              <a:t>Titre page</a:t>
            </a:r>
          </a:p>
          <a:p>
            <a:pPr lvl="0"/>
            <a:r>
              <a:rPr lang="fr-FR" dirty="0"/>
              <a:t>.</a:t>
            </a:r>
          </a:p>
        </p:txBody>
      </p:sp>
      <p:sp>
        <p:nvSpPr>
          <p:cNvPr id="20" name="Espace réservé du texte 2"/>
          <p:cNvSpPr>
            <a:spLocks noGrp="1"/>
          </p:cNvSpPr>
          <p:nvPr>
            <p:ph type="body" idx="17" hasCustomPrompt="1"/>
          </p:nvPr>
        </p:nvSpPr>
        <p:spPr>
          <a:xfrm>
            <a:off x="841820" y="2451597"/>
            <a:ext cx="1540143" cy="414478"/>
          </a:xfrm>
        </p:spPr>
        <p:txBody>
          <a:bodyPr anchor="t" anchorCtr="0">
            <a:normAutofit/>
          </a:bodyPr>
          <a:lstStyle>
            <a:lvl1pPr marL="0" indent="0">
              <a:buNone/>
              <a:defRPr sz="2400" b="0" i="0" kern="1200">
                <a:solidFill>
                  <a:schemeClr val="bg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XX</a:t>
            </a:r>
          </a:p>
        </p:txBody>
      </p:sp>
      <p:sp>
        <p:nvSpPr>
          <p:cNvPr id="21" name="Espace réservé du texte 2"/>
          <p:cNvSpPr>
            <a:spLocks noGrp="1"/>
          </p:cNvSpPr>
          <p:nvPr>
            <p:ph type="body" idx="18" hasCustomPrompt="1"/>
          </p:nvPr>
        </p:nvSpPr>
        <p:spPr>
          <a:xfrm>
            <a:off x="2841135" y="2804344"/>
            <a:ext cx="1540143" cy="793682"/>
          </a:xfrm>
        </p:spPr>
        <p:txBody>
          <a:bodyPr anchor="t" anchorCtr="0">
            <a:normAutofit/>
          </a:bodyPr>
          <a:lstStyle>
            <a:lvl1pPr marL="0" indent="0" algn="l">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2" name="Espace réservé du texte 2"/>
          <p:cNvSpPr>
            <a:spLocks noGrp="1"/>
          </p:cNvSpPr>
          <p:nvPr>
            <p:ph type="body" idx="19" hasCustomPrompt="1"/>
          </p:nvPr>
        </p:nvSpPr>
        <p:spPr>
          <a:xfrm>
            <a:off x="2841135" y="2451597"/>
            <a:ext cx="1540143" cy="414478"/>
          </a:xfrm>
        </p:spPr>
        <p:txBody>
          <a:bodyPr anchor="t" anchorCtr="0">
            <a:normAutofit/>
          </a:bodyPr>
          <a:lstStyle>
            <a:lvl1pPr marL="0" indent="0">
              <a:buNone/>
              <a:defRPr sz="24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XX</a:t>
            </a:r>
          </a:p>
        </p:txBody>
      </p:sp>
      <p:sp>
        <p:nvSpPr>
          <p:cNvPr id="23" name="Espace réservé du texte 2"/>
          <p:cNvSpPr>
            <a:spLocks noGrp="1"/>
          </p:cNvSpPr>
          <p:nvPr>
            <p:ph type="body" idx="20" hasCustomPrompt="1"/>
          </p:nvPr>
        </p:nvSpPr>
        <p:spPr>
          <a:xfrm>
            <a:off x="4850018" y="2804344"/>
            <a:ext cx="1540143" cy="793682"/>
          </a:xfrm>
        </p:spPr>
        <p:txBody>
          <a:bodyPr anchor="t" anchorCtr="0">
            <a:normAutofit/>
          </a:bodyPr>
          <a:lstStyle>
            <a:lvl1pPr marL="0" indent="0" algn="l">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4" name="Espace réservé du texte 2"/>
          <p:cNvSpPr>
            <a:spLocks noGrp="1"/>
          </p:cNvSpPr>
          <p:nvPr>
            <p:ph type="body" idx="21" hasCustomPrompt="1"/>
          </p:nvPr>
        </p:nvSpPr>
        <p:spPr>
          <a:xfrm>
            <a:off x="4850018" y="2451597"/>
            <a:ext cx="1540143" cy="414478"/>
          </a:xfrm>
        </p:spPr>
        <p:txBody>
          <a:bodyPr anchor="t" anchorCtr="0">
            <a:normAutofit/>
          </a:bodyPr>
          <a:lstStyle>
            <a:lvl1pPr marL="0" indent="0">
              <a:buNone/>
              <a:defRPr sz="24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XX</a:t>
            </a:r>
          </a:p>
        </p:txBody>
      </p:sp>
      <p:sp>
        <p:nvSpPr>
          <p:cNvPr id="25" name="Espace réservé du texte 2"/>
          <p:cNvSpPr>
            <a:spLocks noGrp="1"/>
          </p:cNvSpPr>
          <p:nvPr>
            <p:ph type="body" idx="22" hasCustomPrompt="1"/>
          </p:nvPr>
        </p:nvSpPr>
        <p:spPr>
          <a:xfrm>
            <a:off x="6849334" y="2804344"/>
            <a:ext cx="1540143" cy="793682"/>
          </a:xfrm>
        </p:spPr>
        <p:txBody>
          <a:bodyPr anchor="t" anchorCtr="0">
            <a:normAutofit/>
          </a:bodyPr>
          <a:lstStyle>
            <a:lvl1pPr marL="0" indent="0" algn="l">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6" name="Espace réservé du texte 2"/>
          <p:cNvSpPr>
            <a:spLocks noGrp="1"/>
          </p:cNvSpPr>
          <p:nvPr>
            <p:ph type="body" idx="23" hasCustomPrompt="1"/>
          </p:nvPr>
        </p:nvSpPr>
        <p:spPr>
          <a:xfrm>
            <a:off x="6849334" y="2451597"/>
            <a:ext cx="1540143" cy="414478"/>
          </a:xfrm>
        </p:spPr>
        <p:txBody>
          <a:bodyPr anchor="t" anchorCtr="0">
            <a:normAutofit/>
          </a:bodyPr>
          <a:lstStyle>
            <a:lvl1pPr marL="0" indent="0">
              <a:buNone/>
              <a:defRPr sz="24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XX</a:t>
            </a:r>
          </a:p>
        </p:txBody>
      </p:sp>
      <p:pic>
        <p:nvPicPr>
          <p:cNvPr id="28" name="Image 27">
            <a:extLst>
              <a:ext uri="{FF2B5EF4-FFF2-40B4-BE49-F238E27FC236}">
                <a16:creationId xmlns:a16="http://schemas.microsoft.com/office/drawing/2014/main" id="{31BBCB15-2BA9-40D0-9715-A7CBC2B003BD}"/>
              </a:ext>
            </a:extLst>
          </p:cNvPr>
          <p:cNvPicPr>
            <a:picLocks noChangeAspect="1"/>
          </p:cNvPicPr>
          <p:nvPr userDrawn="1"/>
        </p:nvPicPr>
        <p:blipFill rotWithShape="1">
          <a:blip r:embed="rId3"/>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281233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image droit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0" y="917144"/>
            <a:ext cx="456277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5" name="Rectangle 14"/>
          <p:cNvSpPr/>
          <p:nvPr userDrawn="1"/>
        </p:nvSpPr>
        <p:spPr>
          <a:xfrm>
            <a:off x="4673117" y="2001844"/>
            <a:ext cx="1868485" cy="17226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6" name="Rectangle 15"/>
          <p:cNvSpPr/>
          <p:nvPr userDrawn="1"/>
        </p:nvSpPr>
        <p:spPr>
          <a:xfrm>
            <a:off x="6674060" y="2001844"/>
            <a:ext cx="1868485" cy="17226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684053" y="1376380"/>
            <a:ext cx="3485169" cy="292145"/>
          </a:xfrm>
        </p:spPr>
        <p:txBody>
          <a:bodyPr anchor="t" anchorCtr="0">
            <a:normAutofit/>
          </a:bodyPr>
          <a:lstStyle>
            <a:lvl1pPr marL="0" indent="0" algn="l">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684051" y="1034131"/>
            <a:ext cx="3485170" cy="352746"/>
          </a:xfrm>
        </p:spPr>
        <p:txBody>
          <a:bodyPr anchor="t" anchorCtr="0">
            <a:normAutofit/>
          </a:bodyPr>
          <a:lstStyle>
            <a:lvl1pPr marL="0" indent="0">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paragraphe</a:t>
            </a:r>
          </a:p>
        </p:txBody>
      </p:sp>
      <p:sp>
        <p:nvSpPr>
          <p:cNvPr id="4" name="Espace réservé pour une image  3"/>
          <p:cNvSpPr>
            <a:spLocks noGrp="1"/>
          </p:cNvSpPr>
          <p:nvPr>
            <p:ph type="pic" sz="quarter" idx="20"/>
          </p:nvPr>
        </p:nvSpPr>
        <p:spPr>
          <a:xfrm>
            <a:off x="4562776" y="917080"/>
            <a:ext cx="4581224" cy="3588841"/>
          </a:xfrm>
        </p:spPr>
        <p:txBody>
          <a:bodyPr>
            <a:normAutofit/>
          </a:bodyPr>
          <a:lstStyle>
            <a:lvl1pPr>
              <a:defRPr sz="1100"/>
            </a:lvl1pPr>
          </a:lstStyle>
          <a:p>
            <a:endParaRPr lang="fr-FR" dirty="0"/>
          </a:p>
        </p:txBody>
      </p:sp>
      <p:sp>
        <p:nvSpPr>
          <p:cNvPr id="27" name="Espace réservé du texte 2"/>
          <p:cNvSpPr>
            <a:spLocks noGrp="1"/>
          </p:cNvSpPr>
          <p:nvPr>
            <p:ph type="body" idx="21" hasCustomPrompt="1"/>
          </p:nvPr>
        </p:nvSpPr>
        <p:spPr>
          <a:xfrm>
            <a:off x="684053" y="1745871"/>
            <a:ext cx="3485169" cy="2578480"/>
          </a:xfrm>
        </p:spPr>
        <p:txBody>
          <a:bodyPr anchor="t" anchorCtr="0">
            <a:noAutofit/>
          </a:bodyPr>
          <a:lstStyle>
            <a:lvl1pPr marL="202997" marR="0" indent="-202997" algn="l" defTabSz="408019" rtl="0" eaLnBrk="1" fontAlgn="auto" latinLnBrk="0" hangingPunct="1">
              <a:lnSpc>
                <a:spcPct val="100000"/>
              </a:lnSpc>
              <a:spcBef>
                <a:spcPts val="0"/>
              </a:spcBef>
              <a:spcAft>
                <a:spcPts val="0"/>
              </a:spcAft>
              <a:buClrTx/>
              <a:buSzPct val="100000"/>
              <a:buFontTx/>
              <a:buBlip>
                <a:blip r:embed="rId3"/>
              </a:buBlip>
              <a:tabLst/>
              <a:defRPr sz="14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check point</a:t>
            </a:r>
          </a:p>
          <a:p>
            <a:pPr lvl="0"/>
            <a:r>
              <a:rPr lang="fr-FR" dirty="0"/>
              <a:t>Texte check point</a:t>
            </a:r>
          </a:p>
          <a:p>
            <a:pPr lvl="0"/>
            <a:r>
              <a:rPr lang="fr-FR" dirty="0"/>
              <a:t>Texte check point</a:t>
            </a:r>
          </a:p>
          <a:p>
            <a:pPr marL="202997" marR="0" lvl="0" indent="-202997" algn="l" defTabSz="408019" rtl="0" eaLnBrk="1" fontAlgn="auto" latinLnBrk="0" hangingPunct="1">
              <a:lnSpc>
                <a:spcPct val="100000"/>
              </a:lnSpc>
              <a:spcBef>
                <a:spcPts val="0"/>
              </a:spcBef>
              <a:spcAft>
                <a:spcPts val="0"/>
              </a:spcAft>
              <a:buClrTx/>
              <a:buSzPct val="100000"/>
              <a:buFontTx/>
              <a:buBlip>
                <a:blip r:embed="rId3"/>
              </a:buBlip>
              <a:tabLst/>
              <a:defRPr/>
            </a:pPr>
            <a:r>
              <a:rPr lang="fr-FR" dirty="0"/>
              <a:t>Texte check point</a:t>
            </a:r>
          </a:p>
          <a:p>
            <a:pPr lvl="0"/>
            <a:r>
              <a:rPr lang="mr-IN" dirty="0"/>
              <a:t>…</a:t>
            </a:r>
            <a:endParaRPr lang="fr-FR" dirty="0"/>
          </a:p>
        </p:txBody>
      </p:sp>
      <p:pic>
        <p:nvPicPr>
          <p:cNvPr id="14" name="Image 13">
            <a:extLst>
              <a:ext uri="{FF2B5EF4-FFF2-40B4-BE49-F238E27FC236}">
                <a16:creationId xmlns:a16="http://schemas.microsoft.com/office/drawing/2014/main" id="{B7B96CDD-9DF7-4D2C-AD7D-56D99E4FD93E}"/>
              </a:ext>
            </a:extLst>
          </p:cNvPr>
          <p:cNvPicPr>
            <a:picLocks noChangeAspect="1"/>
          </p:cNvPicPr>
          <p:nvPr userDrawn="1"/>
        </p:nvPicPr>
        <p:blipFill rotWithShape="1">
          <a:blip r:embed="rId4"/>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185114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image gauch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4562776" y="917144"/>
            <a:ext cx="456277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sz="1600">
              <a:latin typeface="Arial" panose="020B0604020202020204" pitchFamily="34" charset="0"/>
              <a:cs typeface="Arial" panose="020B0604020202020204" pitchFamily="34" charset="0"/>
            </a:endParaRPr>
          </a:p>
        </p:txBody>
      </p:sp>
      <p:sp>
        <p:nvSpPr>
          <p:cNvPr id="15" name="Rectangle 14"/>
          <p:cNvSpPr/>
          <p:nvPr userDrawn="1"/>
        </p:nvSpPr>
        <p:spPr>
          <a:xfrm>
            <a:off x="5067019" y="2247902"/>
            <a:ext cx="3628082" cy="22580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1400"/>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5067020" y="1431331"/>
            <a:ext cx="3664977" cy="292145"/>
          </a:xfrm>
        </p:spPr>
        <p:txBody>
          <a:bodyPr anchor="t" anchorCtr="0">
            <a:normAutofit/>
          </a:bodyPr>
          <a:lstStyle>
            <a:lvl1pPr marL="0" indent="0" algn="l">
              <a:spcBef>
                <a:spcPts val="0"/>
              </a:spcBef>
              <a:buNone/>
              <a:defRPr sz="1100" b="0" i="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5067018" y="1072231"/>
            <a:ext cx="3664978" cy="352746"/>
          </a:xfrm>
        </p:spPr>
        <p:txBody>
          <a:bodyPr anchor="t" anchorCtr="0">
            <a:normAutofit/>
          </a:bodyPr>
          <a:lstStyle>
            <a:lvl1pPr marL="0" indent="0">
              <a:buNone/>
              <a:defRPr sz="1600" b="0" i="0" kern="1200">
                <a:solidFill>
                  <a:srgbClr val="000000"/>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paragraphe</a:t>
            </a:r>
          </a:p>
        </p:txBody>
      </p:sp>
      <p:sp>
        <p:nvSpPr>
          <p:cNvPr id="4" name="Espace réservé pour une image  3"/>
          <p:cNvSpPr>
            <a:spLocks noGrp="1"/>
          </p:cNvSpPr>
          <p:nvPr>
            <p:ph type="pic" sz="quarter" idx="20"/>
          </p:nvPr>
        </p:nvSpPr>
        <p:spPr>
          <a:xfrm>
            <a:off x="-18448" y="917080"/>
            <a:ext cx="4581224" cy="3588841"/>
          </a:xfrm>
        </p:spPr>
        <p:txBody>
          <a:bodyPr>
            <a:normAutofit/>
          </a:bodyPr>
          <a:lstStyle>
            <a:lvl1pPr>
              <a:defRPr sz="1100"/>
            </a:lvl1pPr>
          </a:lstStyle>
          <a:p>
            <a:endParaRPr lang="fr-FR" dirty="0"/>
          </a:p>
        </p:txBody>
      </p:sp>
      <p:sp>
        <p:nvSpPr>
          <p:cNvPr id="27" name="Espace réservé du texte 2"/>
          <p:cNvSpPr>
            <a:spLocks noGrp="1"/>
          </p:cNvSpPr>
          <p:nvPr>
            <p:ph type="body" idx="21" hasCustomPrompt="1"/>
          </p:nvPr>
        </p:nvSpPr>
        <p:spPr>
          <a:xfrm>
            <a:off x="5337589" y="2740186"/>
            <a:ext cx="3111543" cy="1565114"/>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 typeface="Arial"/>
              <a:buNone/>
              <a:tabLst/>
              <a:defRPr sz="14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pic>
        <p:nvPicPr>
          <p:cNvPr id="13" name="Image 12">
            <a:extLst>
              <a:ext uri="{FF2B5EF4-FFF2-40B4-BE49-F238E27FC236}">
                <a16:creationId xmlns:a16="http://schemas.microsoft.com/office/drawing/2014/main" id="{5D3B06F2-8053-4A44-AF08-949C1FFFB49F}"/>
              </a:ext>
            </a:extLst>
          </p:cNvPr>
          <p:cNvPicPr>
            <a:picLocks noChangeAspect="1"/>
          </p:cNvPicPr>
          <p:nvPr userDrawn="1"/>
        </p:nvPicPr>
        <p:blipFill rotWithShape="1">
          <a:blip r:embed="rId3"/>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169739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e/image droit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0" y="917144"/>
            <a:ext cx="456277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5" name="Rectangle 14"/>
          <p:cNvSpPr/>
          <p:nvPr userDrawn="1"/>
        </p:nvSpPr>
        <p:spPr>
          <a:xfrm>
            <a:off x="504243" y="2219326"/>
            <a:ext cx="3628082" cy="2287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504245" y="1431331"/>
            <a:ext cx="3664977" cy="292145"/>
          </a:xfrm>
        </p:spPr>
        <p:txBody>
          <a:bodyPr anchor="t" anchorCtr="0">
            <a:noAutofit/>
          </a:bodyPr>
          <a:lstStyle>
            <a:lvl1pPr marL="0" indent="0" algn="l">
              <a:spcBef>
                <a:spcPts val="0"/>
              </a:spcBef>
              <a:buNone/>
              <a:defRPr sz="1400" b="0" i="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504242" y="1072231"/>
            <a:ext cx="3664978" cy="352746"/>
          </a:xfrm>
        </p:spPr>
        <p:txBody>
          <a:bodyPr anchor="t" anchorCtr="0">
            <a:normAutofit/>
          </a:bodyPr>
          <a:lstStyle>
            <a:lvl1pPr marL="0" indent="0">
              <a:buNone/>
              <a:defRPr sz="1600" b="0" i="0" kern="1200">
                <a:solidFill>
                  <a:srgbClr val="000000"/>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paragraphe</a:t>
            </a:r>
          </a:p>
        </p:txBody>
      </p:sp>
      <p:sp>
        <p:nvSpPr>
          <p:cNvPr id="4" name="Espace réservé pour une image  3"/>
          <p:cNvSpPr>
            <a:spLocks noGrp="1"/>
          </p:cNvSpPr>
          <p:nvPr>
            <p:ph type="pic" sz="quarter" idx="20"/>
          </p:nvPr>
        </p:nvSpPr>
        <p:spPr>
          <a:xfrm>
            <a:off x="4562776" y="917080"/>
            <a:ext cx="4581224" cy="3588841"/>
          </a:xfrm>
        </p:spPr>
        <p:txBody>
          <a:bodyPr>
            <a:normAutofit/>
          </a:bodyPr>
          <a:lstStyle>
            <a:lvl1pPr>
              <a:defRPr sz="1100"/>
            </a:lvl1pPr>
          </a:lstStyle>
          <a:p>
            <a:endParaRPr lang="fr-FR" dirty="0"/>
          </a:p>
        </p:txBody>
      </p:sp>
      <p:sp>
        <p:nvSpPr>
          <p:cNvPr id="27" name="Espace réservé du texte 2"/>
          <p:cNvSpPr>
            <a:spLocks noGrp="1"/>
          </p:cNvSpPr>
          <p:nvPr>
            <p:ph type="body" idx="21" hasCustomPrompt="1"/>
          </p:nvPr>
        </p:nvSpPr>
        <p:spPr>
          <a:xfrm>
            <a:off x="774813" y="2740187"/>
            <a:ext cx="3111543" cy="1092281"/>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 typeface="Arial"/>
              <a:buNone/>
              <a:tabLst/>
              <a:defRPr sz="14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pic>
        <p:nvPicPr>
          <p:cNvPr id="13" name="Image 12">
            <a:extLst>
              <a:ext uri="{FF2B5EF4-FFF2-40B4-BE49-F238E27FC236}">
                <a16:creationId xmlns:a16="http://schemas.microsoft.com/office/drawing/2014/main" id="{71E850EC-DC21-48D2-810A-203F9E93FB05}"/>
              </a:ext>
            </a:extLst>
          </p:cNvPr>
          <p:cNvPicPr>
            <a:picLocks noChangeAspect="1"/>
          </p:cNvPicPr>
          <p:nvPr userDrawn="1"/>
        </p:nvPicPr>
        <p:blipFill rotWithShape="1">
          <a:blip r:embed="rId3"/>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279623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5" name="Rectangle 14"/>
          <p:cNvSpPr/>
          <p:nvPr userDrawn="1"/>
        </p:nvSpPr>
        <p:spPr>
          <a:xfrm>
            <a:off x="4581224" y="926669"/>
            <a:ext cx="456277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4935902" y="1498006"/>
            <a:ext cx="3884772" cy="292145"/>
          </a:xfrm>
        </p:spPr>
        <p:txBody>
          <a:bodyPr anchor="t" anchorCtr="0">
            <a:normAutofit/>
          </a:bodyPr>
          <a:lstStyle>
            <a:lvl1pPr marL="0" indent="0" algn="l">
              <a:spcBef>
                <a:spcPts val="0"/>
              </a:spcBef>
              <a:buNone/>
              <a:defRPr sz="14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4935902" y="1129381"/>
            <a:ext cx="3884772" cy="352746"/>
          </a:xfrm>
        </p:spPr>
        <p:txBody>
          <a:bodyPr anchor="t" anchorCtr="0">
            <a:normAutofit/>
          </a:bodyPr>
          <a:lstStyle>
            <a:lvl1pPr marL="0" indent="0">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paragraphe</a:t>
            </a:r>
          </a:p>
        </p:txBody>
      </p:sp>
      <p:sp>
        <p:nvSpPr>
          <p:cNvPr id="12" name="Espace réservé du texte 2"/>
          <p:cNvSpPr>
            <a:spLocks noGrp="1"/>
          </p:cNvSpPr>
          <p:nvPr>
            <p:ph type="body" idx="20" hasCustomPrompt="1"/>
          </p:nvPr>
        </p:nvSpPr>
        <p:spPr>
          <a:xfrm>
            <a:off x="684053" y="1533381"/>
            <a:ext cx="3485169" cy="292145"/>
          </a:xfrm>
        </p:spPr>
        <p:txBody>
          <a:bodyPr anchor="t" anchorCtr="0">
            <a:normAutofit/>
          </a:bodyPr>
          <a:lstStyle>
            <a:lvl1pPr marL="0" indent="0" algn="l">
              <a:spcBef>
                <a:spcPts val="0"/>
              </a:spcBef>
              <a:buNone/>
              <a:defRPr sz="14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13" name="Espace réservé du texte 2"/>
          <p:cNvSpPr>
            <a:spLocks noGrp="1"/>
          </p:cNvSpPr>
          <p:nvPr>
            <p:ph type="body" idx="21" hasCustomPrompt="1"/>
          </p:nvPr>
        </p:nvSpPr>
        <p:spPr>
          <a:xfrm>
            <a:off x="684051" y="1157956"/>
            <a:ext cx="3485170" cy="352746"/>
          </a:xfrm>
        </p:spPr>
        <p:txBody>
          <a:bodyPr anchor="t" anchorCtr="0">
            <a:normAutofit/>
          </a:bodyPr>
          <a:lstStyle>
            <a:lvl1pPr marL="0" indent="0">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principal</a:t>
            </a:r>
          </a:p>
        </p:txBody>
      </p:sp>
      <p:sp>
        <p:nvSpPr>
          <p:cNvPr id="14" name="Espace réservé du texte 2"/>
          <p:cNvSpPr>
            <a:spLocks noGrp="1"/>
          </p:cNvSpPr>
          <p:nvPr>
            <p:ph type="body" idx="22" hasCustomPrompt="1"/>
          </p:nvPr>
        </p:nvSpPr>
        <p:spPr>
          <a:xfrm>
            <a:off x="684051" y="1799077"/>
            <a:ext cx="3485170" cy="2203471"/>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Tx/>
              <a:buNone/>
              <a:tabLst/>
              <a:defRPr sz="105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paragraphe</a:t>
            </a:r>
          </a:p>
        </p:txBody>
      </p:sp>
      <p:sp>
        <p:nvSpPr>
          <p:cNvPr id="16" name="Espace réservé du texte 2"/>
          <p:cNvSpPr>
            <a:spLocks noGrp="1"/>
          </p:cNvSpPr>
          <p:nvPr>
            <p:ph type="body" idx="23" hasCustomPrompt="1"/>
          </p:nvPr>
        </p:nvSpPr>
        <p:spPr>
          <a:xfrm>
            <a:off x="4935902" y="1799077"/>
            <a:ext cx="3884772" cy="2203471"/>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Tx/>
              <a:buNone/>
              <a:tabLst/>
              <a:defRPr sz="105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paragraphe</a:t>
            </a:r>
          </a:p>
        </p:txBody>
      </p:sp>
      <p:pic>
        <p:nvPicPr>
          <p:cNvPr id="19" name="Image 18">
            <a:extLst>
              <a:ext uri="{FF2B5EF4-FFF2-40B4-BE49-F238E27FC236}">
                <a16:creationId xmlns:a16="http://schemas.microsoft.com/office/drawing/2014/main" id="{122303DB-1702-491B-BEE6-E299F943F247}"/>
              </a:ext>
            </a:extLst>
          </p:cNvPr>
          <p:cNvPicPr>
            <a:picLocks noChangeAspect="1"/>
          </p:cNvPicPr>
          <p:nvPr userDrawn="1"/>
        </p:nvPicPr>
        <p:blipFill rotWithShape="1">
          <a:blip r:embed="rId3"/>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395377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multiples">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4" name="Espace réservé pour une image  3"/>
          <p:cNvSpPr>
            <a:spLocks noGrp="1"/>
          </p:cNvSpPr>
          <p:nvPr>
            <p:ph type="pic" sz="quarter" idx="20"/>
          </p:nvPr>
        </p:nvSpPr>
        <p:spPr>
          <a:xfrm>
            <a:off x="0" y="917080"/>
            <a:ext cx="4562776" cy="3180853"/>
          </a:xfrm>
          <a:solidFill>
            <a:schemeClr val="bg1">
              <a:lumMod val="75000"/>
            </a:schemeClr>
          </a:solidFill>
        </p:spPr>
        <p:txBody>
          <a:bodyPr>
            <a:normAutofit/>
          </a:bodyPr>
          <a:lstStyle>
            <a:lvl1pPr>
              <a:defRPr sz="1100"/>
            </a:lvl1pPr>
          </a:lstStyle>
          <a:p>
            <a:endParaRPr lang="fr-FR" dirty="0"/>
          </a:p>
        </p:txBody>
      </p:sp>
      <p:sp>
        <p:nvSpPr>
          <p:cNvPr id="2" name="Rectangle 1"/>
          <p:cNvSpPr/>
          <p:nvPr userDrawn="1"/>
        </p:nvSpPr>
        <p:spPr>
          <a:xfrm>
            <a:off x="4546730" y="931717"/>
            <a:ext cx="2317297" cy="2112968"/>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2400">
              <a:latin typeface="Arial" panose="020B0604020202020204" pitchFamily="34" charset="0"/>
              <a:cs typeface="Arial" panose="020B0604020202020204" pitchFamily="34" charset="0"/>
            </a:endParaRPr>
          </a:p>
        </p:txBody>
      </p:sp>
      <p:sp>
        <p:nvSpPr>
          <p:cNvPr id="13" name="Rectangle 12"/>
          <p:cNvSpPr/>
          <p:nvPr userDrawn="1"/>
        </p:nvSpPr>
        <p:spPr>
          <a:xfrm>
            <a:off x="0" y="4076127"/>
            <a:ext cx="4782989" cy="1067374"/>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4" name="Espace réservé du texte 36"/>
          <p:cNvSpPr>
            <a:spLocks noGrp="1"/>
          </p:cNvSpPr>
          <p:nvPr>
            <p:ph type="body" sz="quarter" idx="39" hasCustomPrompt="1"/>
          </p:nvPr>
        </p:nvSpPr>
        <p:spPr>
          <a:xfrm>
            <a:off x="374226" y="4310355"/>
            <a:ext cx="3760914" cy="591289"/>
          </a:xfrm>
        </p:spPr>
        <p:txBody>
          <a:bodyPr>
            <a:normAutofit/>
          </a:bodyPr>
          <a:lstStyle>
            <a:lvl1pPr marL="0" indent="0" algn="ctr">
              <a:buNone/>
              <a:defRPr sz="1600" b="0" i="0" baseline="0">
                <a:solidFill>
                  <a:schemeClr val="tx1"/>
                </a:solidFill>
                <a:latin typeface="Arial" panose="020B0604020202020204" pitchFamily="34" charset="0"/>
                <a:cs typeface="Arial" panose="020B0604020202020204" pitchFamily="34" charset="0"/>
              </a:defRPr>
            </a:lvl1pPr>
          </a:lstStyle>
          <a:p>
            <a:pPr lvl="0"/>
            <a:r>
              <a:rPr lang="fr-FR" dirty="0"/>
              <a:t>Titre accroche</a:t>
            </a:r>
          </a:p>
        </p:txBody>
      </p:sp>
      <p:sp>
        <p:nvSpPr>
          <p:cNvPr id="16" name="Espace réservé du texte 2"/>
          <p:cNvSpPr>
            <a:spLocks noGrp="1"/>
          </p:cNvSpPr>
          <p:nvPr>
            <p:ph type="body" idx="18" hasCustomPrompt="1"/>
          </p:nvPr>
        </p:nvSpPr>
        <p:spPr>
          <a:xfrm>
            <a:off x="4943408" y="1403450"/>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17" name="Espace réservé du texte 2"/>
          <p:cNvSpPr>
            <a:spLocks noGrp="1"/>
          </p:cNvSpPr>
          <p:nvPr>
            <p:ph type="body" idx="19" hasCustomPrompt="1"/>
          </p:nvPr>
        </p:nvSpPr>
        <p:spPr>
          <a:xfrm>
            <a:off x="4948882" y="1107324"/>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19" name="Espace réservé du texte 2"/>
          <p:cNvSpPr>
            <a:spLocks noGrp="1"/>
          </p:cNvSpPr>
          <p:nvPr>
            <p:ph type="body" idx="40" hasCustomPrompt="1"/>
          </p:nvPr>
        </p:nvSpPr>
        <p:spPr>
          <a:xfrm>
            <a:off x="4943408" y="1919412"/>
            <a:ext cx="1540143" cy="241819"/>
          </a:xfrm>
        </p:spPr>
        <p:txBody>
          <a:bodyPr anchor="t" anchorCtr="0">
            <a:noAutofit/>
          </a:bodyPr>
          <a:lstStyle>
            <a:lvl1pPr marL="0" indent="0" algn="ctr">
              <a:spcBef>
                <a:spcPts val="0"/>
              </a:spcBef>
              <a:buNone/>
              <a:defRPr sz="11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6" name="Rectangle 25"/>
          <p:cNvSpPr/>
          <p:nvPr userDrawn="1"/>
        </p:nvSpPr>
        <p:spPr>
          <a:xfrm>
            <a:off x="6852210" y="3035161"/>
            <a:ext cx="2291790" cy="2132582"/>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2400">
              <a:latin typeface="Arial" panose="020B0604020202020204" pitchFamily="34" charset="0"/>
              <a:cs typeface="Arial" panose="020B0604020202020204" pitchFamily="34" charset="0"/>
            </a:endParaRPr>
          </a:p>
        </p:txBody>
      </p:sp>
      <p:sp>
        <p:nvSpPr>
          <p:cNvPr id="28" name="Espace réservé du texte 2"/>
          <p:cNvSpPr>
            <a:spLocks noGrp="1"/>
          </p:cNvSpPr>
          <p:nvPr>
            <p:ph type="body" idx="41" hasCustomPrompt="1"/>
          </p:nvPr>
        </p:nvSpPr>
        <p:spPr>
          <a:xfrm>
            <a:off x="7228855" y="3536032"/>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9" name="Espace réservé du texte 2"/>
          <p:cNvSpPr>
            <a:spLocks noGrp="1"/>
          </p:cNvSpPr>
          <p:nvPr>
            <p:ph type="body" idx="42" hasCustomPrompt="1"/>
          </p:nvPr>
        </p:nvSpPr>
        <p:spPr>
          <a:xfrm>
            <a:off x="7228855" y="3249430"/>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30" name="Espace réservé du texte 2"/>
          <p:cNvSpPr>
            <a:spLocks noGrp="1"/>
          </p:cNvSpPr>
          <p:nvPr>
            <p:ph type="body" idx="43" hasCustomPrompt="1"/>
          </p:nvPr>
        </p:nvSpPr>
        <p:spPr>
          <a:xfrm>
            <a:off x="7228855" y="4051994"/>
            <a:ext cx="1540143" cy="241819"/>
          </a:xfrm>
        </p:spPr>
        <p:txBody>
          <a:bodyPr anchor="t" anchorCtr="0">
            <a:noAutofit/>
          </a:bodyPr>
          <a:lstStyle>
            <a:lvl1pPr marL="0" indent="0" algn="ctr">
              <a:spcBef>
                <a:spcPts val="0"/>
              </a:spcBef>
              <a:buNone/>
              <a:defRPr sz="11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32" name="Espace réservé pour une image  3"/>
          <p:cNvSpPr>
            <a:spLocks noGrp="1"/>
          </p:cNvSpPr>
          <p:nvPr>
            <p:ph type="pic" sz="quarter" idx="45"/>
          </p:nvPr>
        </p:nvSpPr>
        <p:spPr>
          <a:xfrm>
            <a:off x="4541256" y="3044852"/>
            <a:ext cx="2310501" cy="2109449"/>
          </a:xfrm>
          <a:solidFill>
            <a:schemeClr val="bg1">
              <a:lumMod val="75000"/>
            </a:schemeClr>
          </a:solidFill>
        </p:spPr>
        <p:txBody>
          <a:bodyPr>
            <a:normAutofit/>
          </a:bodyPr>
          <a:lstStyle>
            <a:lvl1pPr>
              <a:defRPr sz="1100"/>
            </a:lvl1pPr>
          </a:lstStyle>
          <a:p>
            <a:endParaRPr lang="fr-FR" dirty="0"/>
          </a:p>
        </p:txBody>
      </p:sp>
      <p:sp>
        <p:nvSpPr>
          <p:cNvPr id="33" name="Espace réservé pour une image  3"/>
          <p:cNvSpPr>
            <a:spLocks noGrp="1"/>
          </p:cNvSpPr>
          <p:nvPr>
            <p:ph type="pic" sz="quarter" idx="46"/>
          </p:nvPr>
        </p:nvSpPr>
        <p:spPr>
          <a:xfrm>
            <a:off x="6862971" y="935404"/>
            <a:ext cx="2281029" cy="2099757"/>
          </a:xfrm>
          <a:solidFill>
            <a:schemeClr val="bg1">
              <a:lumMod val="65000"/>
            </a:schemeClr>
          </a:solidFill>
        </p:spPr>
        <p:txBody>
          <a:bodyPr>
            <a:normAutofit/>
          </a:bodyPr>
          <a:lstStyle>
            <a:lvl1pPr>
              <a:defRPr sz="1100"/>
            </a:lvl1pPr>
          </a:lstStyle>
          <a:p>
            <a:endParaRPr lang="fr-FR" dirty="0"/>
          </a:p>
        </p:txBody>
      </p:sp>
      <p:sp>
        <p:nvSpPr>
          <p:cNvPr id="20" name="Espace réservé du texte 36"/>
          <p:cNvSpPr>
            <a:spLocks noGrp="1"/>
          </p:cNvSpPr>
          <p:nvPr>
            <p:ph type="body" sz="quarter" idx="47" hasCustomPrompt="1"/>
          </p:nvPr>
        </p:nvSpPr>
        <p:spPr>
          <a:xfrm>
            <a:off x="588147" y="1704767"/>
            <a:ext cx="3309638" cy="2218795"/>
          </a:xfrm>
        </p:spPr>
        <p:txBody>
          <a:bodyPr>
            <a:normAutofit/>
          </a:bodyPr>
          <a:lstStyle>
            <a:lvl1pPr marL="0" indent="0" algn="l">
              <a:buNone/>
              <a:defRPr sz="2000" b="0" i="0" cap="all" baseline="0">
                <a:solidFill>
                  <a:schemeClr val="bg1"/>
                </a:solidFill>
                <a:latin typeface="Arial" panose="020B0604020202020204" pitchFamily="34" charset="0"/>
                <a:cs typeface="Arial" panose="020B0604020202020204" pitchFamily="34" charset="0"/>
              </a:defRPr>
            </a:lvl1pPr>
          </a:lstStyle>
          <a:p>
            <a:pPr lvl="0"/>
            <a:r>
              <a:rPr lang="fr-FR" dirty="0"/>
              <a:t>Texte exergue</a:t>
            </a:r>
          </a:p>
        </p:txBody>
      </p:sp>
    </p:spTree>
    <p:extLst>
      <p:ext uri="{BB962C8B-B14F-4D97-AF65-F5344CB8AC3E}">
        <p14:creationId xmlns:p14="http://schemas.microsoft.com/office/powerpoint/2010/main" val="142429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zaïqu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 name="Rectangle 1"/>
          <p:cNvSpPr/>
          <p:nvPr userDrawn="1"/>
        </p:nvSpPr>
        <p:spPr>
          <a:xfrm>
            <a:off x="4534460" y="911557"/>
            <a:ext cx="2317297" cy="2132582"/>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2400">
              <a:latin typeface="Arial" panose="020B0604020202020204" pitchFamily="34" charset="0"/>
              <a:cs typeface="Arial" panose="020B0604020202020204" pitchFamily="34" charset="0"/>
            </a:endParaRPr>
          </a:p>
        </p:txBody>
      </p:sp>
      <p:sp>
        <p:nvSpPr>
          <p:cNvPr id="16" name="Espace réservé du texte 2"/>
          <p:cNvSpPr>
            <a:spLocks noGrp="1"/>
          </p:cNvSpPr>
          <p:nvPr>
            <p:ph type="body" idx="18" hasCustomPrompt="1"/>
          </p:nvPr>
        </p:nvSpPr>
        <p:spPr>
          <a:xfrm>
            <a:off x="4943408" y="1403450"/>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17" name="Espace réservé du texte 2"/>
          <p:cNvSpPr>
            <a:spLocks noGrp="1"/>
          </p:cNvSpPr>
          <p:nvPr>
            <p:ph type="body" idx="19" hasCustomPrompt="1"/>
          </p:nvPr>
        </p:nvSpPr>
        <p:spPr>
          <a:xfrm>
            <a:off x="4943408" y="1097799"/>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19" name="Espace réservé du texte 2"/>
          <p:cNvSpPr>
            <a:spLocks noGrp="1"/>
          </p:cNvSpPr>
          <p:nvPr>
            <p:ph type="body" idx="40" hasCustomPrompt="1"/>
          </p:nvPr>
        </p:nvSpPr>
        <p:spPr>
          <a:xfrm>
            <a:off x="4943408" y="1919412"/>
            <a:ext cx="1540143" cy="241819"/>
          </a:xfrm>
        </p:spPr>
        <p:txBody>
          <a:bodyPr anchor="t" anchorCtr="0">
            <a:normAutofit/>
          </a:bodyPr>
          <a:lstStyle>
            <a:lvl1pPr marL="0" indent="0" algn="ctr">
              <a:spcBef>
                <a:spcPts val="0"/>
              </a:spcBef>
              <a:buNone/>
              <a:defRPr sz="105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8" name="Espace réservé du texte 2"/>
          <p:cNvSpPr>
            <a:spLocks noGrp="1"/>
          </p:cNvSpPr>
          <p:nvPr>
            <p:ph type="body" idx="41" hasCustomPrompt="1"/>
          </p:nvPr>
        </p:nvSpPr>
        <p:spPr>
          <a:xfrm>
            <a:off x="7228855" y="3536032"/>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9" name="Espace réservé du texte 2"/>
          <p:cNvSpPr>
            <a:spLocks noGrp="1"/>
          </p:cNvSpPr>
          <p:nvPr>
            <p:ph type="body" idx="42" hasCustomPrompt="1"/>
          </p:nvPr>
        </p:nvSpPr>
        <p:spPr>
          <a:xfrm>
            <a:off x="7228855" y="3230380"/>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30" name="Espace réservé du texte 2"/>
          <p:cNvSpPr>
            <a:spLocks noGrp="1"/>
          </p:cNvSpPr>
          <p:nvPr>
            <p:ph type="body" idx="43" hasCustomPrompt="1"/>
          </p:nvPr>
        </p:nvSpPr>
        <p:spPr>
          <a:xfrm>
            <a:off x="7228855" y="4051994"/>
            <a:ext cx="1540143" cy="241819"/>
          </a:xfrm>
        </p:spPr>
        <p:txBody>
          <a:bodyPr anchor="t" anchorCtr="0">
            <a:normAutofit/>
          </a:bodyPr>
          <a:lstStyle>
            <a:lvl1pPr marL="0" indent="0" algn="ctr">
              <a:spcBef>
                <a:spcPts val="0"/>
              </a:spcBef>
              <a:buNone/>
              <a:defRPr sz="105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32" name="Espace réservé pour une image  3"/>
          <p:cNvSpPr>
            <a:spLocks noGrp="1"/>
          </p:cNvSpPr>
          <p:nvPr>
            <p:ph type="pic" sz="quarter" idx="45"/>
          </p:nvPr>
        </p:nvSpPr>
        <p:spPr>
          <a:xfrm>
            <a:off x="4541256" y="3054774"/>
            <a:ext cx="2310501" cy="2099526"/>
          </a:xfrm>
          <a:solidFill>
            <a:schemeClr val="bg1">
              <a:lumMod val="75000"/>
            </a:schemeClr>
          </a:solidFill>
        </p:spPr>
        <p:txBody>
          <a:bodyPr>
            <a:normAutofit/>
          </a:bodyPr>
          <a:lstStyle>
            <a:lvl1pPr>
              <a:defRPr sz="1100"/>
            </a:lvl1pPr>
          </a:lstStyle>
          <a:p>
            <a:endParaRPr lang="fr-FR" dirty="0"/>
          </a:p>
        </p:txBody>
      </p:sp>
      <p:sp>
        <p:nvSpPr>
          <p:cNvPr id="20" name="Rectangle 19"/>
          <p:cNvSpPr/>
          <p:nvPr userDrawn="1"/>
        </p:nvSpPr>
        <p:spPr>
          <a:xfrm>
            <a:off x="6858551" y="911557"/>
            <a:ext cx="2291790" cy="2132582"/>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latin typeface="Arial" panose="020B0604020202020204" pitchFamily="34" charset="0"/>
              <a:cs typeface="Arial" panose="020B0604020202020204" pitchFamily="34" charset="0"/>
            </a:endParaRPr>
          </a:p>
        </p:txBody>
      </p:sp>
      <p:sp>
        <p:nvSpPr>
          <p:cNvPr id="14" name="Espace réservé du texte 36"/>
          <p:cNvSpPr>
            <a:spLocks noGrp="1"/>
          </p:cNvSpPr>
          <p:nvPr>
            <p:ph type="body" sz="quarter" idx="39" hasCustomPrompt="1"/>
          </p:nvPr>
        </p:nvSpPr>
        <p:spPr>
          <a:xfrm>
            <a:off x="7303124" y="1750387"/>
            <a:ext cx="1465874" cy="591289"/>
          </a:xfrm>
        </p:spPr>
        <p:txBody>
          <a:bodyPr>
            <a:normAutofit/>
          </a:bodyPr>
          <a:lstStyle>
            <a:lvl1pPr marL="0" indent="0" algn="ctr">
              <a:buNone/>
              <a:defRPr sz="1100" b="0" i="0" baseline="0">
                <a:solidFill>
                  <a:schemeClr val="tx1"/>
                </a:solidFill>
                <a:latin typeface="Arial" panose="020B0604020202020204" pitchFamily="34" charset="0"/>
                <a:cs typeface="Arial" panose="020B0604020202020204" pitchFamily="34" charset="0"/>
              </a:defRPr>
            </a:lvl1pPr>
          </a:lstStyle>
          <a:p>
            <a:pPr lvl="0"/>
            <a:r>
              <a:rPr lang="fr-FR" dirty="0"/>
              <a:t>Titre accroche</a:t>
            </a:r>
          </a:p>
        </p:txBody>
      </p:sp>
      <p:sp>
        <p:nvSpPr>
          <p:cNvPr id="21" name="Espace réservé pour une image  3"/>
          <p:cNvSpPr>
            <a:spLocks noGrp="1"/>
          </p:cNvSpPr>
          <p:nvPr>
            <p:ph type="pic" sz="quarter" idx="47"/>
          </p:nvPr>
        </p:nvSpPr>
        <p:spPr>
          <a:xfrm>
            <a:off x="2230755" y="921286"/>
            <a:ext cx="2310501" cy="2133489"/>
          </a:xfrm>
          <a:solidFill>
            <a:schemeClr val="bg1">
              <a:lumMod val="75000"/>
            </a:schemeClr>
          </a:solidFill>
        </p:spPr>
        <p:txBody>
          <a:bodyPr>
            <a:normAutofit/>
          </a:bodyPr>
          <a:lstStyle>
            <a:lvl1pPr>
              <a:defRPr sz="1100"/>
            </a:lvl1pPr>
          </a:lstStyle>
          <a:p>
            <a:endParaRPr lang="fr-FR" dirty="0"/>
          </a:p>
        </p:txBody>
      </p:sp>
      <p:sp>
        <p:nvSpPr>
          <p:cNvPr id="22" name="Rectangle 21"/>
          <p:cNvSpPr/>
          <p:nvPr userDrawn="1"/>
        </p:nvSpPr>
        <p:spPr>
          <a:xfrm>
            <a:off x="2230755" y="3054774"/>
            <a:ext cx="2310501" cy="208872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2400">
              <a:latin typeface="Arial" panose="020B0604020202020204" pitchFamily="34" charset="0"/>
              <a:cs typeface="Arial" panose="020B0604020202020204" pitchFamily="34" charset="0"/>
            </a:endParaRPr>
          </a:p>
        </p:txBody>
      </p:sp>
      <p:sp>
        <p:nvSpPr>
          <p:cNvPr id="23" name="Espace réservé du texte 2"/>
          <p:cNvSpPr>
            <a:spLocks noGrp="1"/>
          </p:cNvSpPr>
          <p:nvPr>
            <p:ph type="body" idx="48" hasCustomPrompt="1"/>
          </p:nvPr>
        </p:nvSpPr>
        <p:spPr>
          <a:xfrm>
            <a:off x="2626111" y="3536032"/>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4" name="Espace réservé du texte 2"/>
          <p:cNvSpPr>
            <a:spLocks noGrp="1"/>
          </p:cNvSpPr>
          <p:nvPr>
            <p:ph type="body" idx="49" hasCustomPrompt="1"/>
          </p:nvPr>
        </p:nvSpPr>
        <p:spPr>
          <a:xfrm>
            <a:off x="2619315" y="3238795"/>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25" name="Espace réservé du texte 2"/>
          <p:cNvSpPr>
            <a:spLocks noGrp="1"/>
          </p:cNvSpPr>
          <p:nvPr>
            <p:ph type="body" idx="50" hasCustomPrompt="1"/>
          </p:nvPr>
        </p:nvSpPr>
        <p:spPr>
          <a:xfrm>
            <a:off x="2626111" y="4051994"/>
            <a:ext cx="1540143" cy="241819"/>
          </a:xfrm>
        </p:spPr>
        <p:txBody>
          <a:bodyPr anchor="t" anchorCtr="0">
            <a:normAutofit/>
          </a:bodyPr>
          <a:lstStyle>
            <a:lvl1pPr marL="0" indent="0" algn="ctr">
              <a:spcBef>
                <a:spcPts val="0"/>
              </a:spcBef>
              <a:buNone/>
              <a:defRPr sz="105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27" name="Rectangle 26"/>
          <p:cNvSpPr/>
          <p:nvPr userDrawn="1"/>
        </p:nvSpPr>
        <p:spPr>
          <a:xfrm>
            <a:off x="2" y="921285"/>
            <a:ext cx="2230753" cy="2132582"/>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r>
              <a:rPr lang="fr-FR" dirty="0"/>
              <a:t> </a:t>
            </a:r>
          </a:p>
        </p:txBody>
      </p:sp>
      <p:sp>
        <p:nvSpPr>
          <p:cNvPr id="31" name="Espace réservé du texte 2"/>
          <p:cNvSpPr>
            <a:spLocks noGrp="1"/>
          </p:cNvSpPr>
          <p:nvPr>
            <p:ph type="body" idx="51" hasCustomPrompt="1"/>
          </p:nvPr>
        </p:nvSpPr>
        <p:spPr>
          <a:xfrm>
            <a:off x="337132" y="1403450"/>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34" name="Espace réservé du texte 2"/>
          <p:cNvSpPr>
            <a:spLocks noGrp="1"/>
          </p:cNvSpPr>
          <p:nvPr>
            <p:ph type="body" idx="52" hasCustomPrompt="1"/>
          </p:nvPr>
        </p:nvSpPr>
        <p:spPr>
          <a:xfrm>
            <a:off x="337132" y="1107324"/>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35" name="Espace réservé du texte 2"/>
          <p:cNvSpPr>
            <a:spLocks noGrp="1"/>
          </p:cNvSpPr>
          <p:nvPr>
            <p:ph type="body" idx="53" hasCustomPrompt="1"/>
          </p:nvPr>
        </p:nvSpPr>
        <p:spPr>
          <a:xfrm>
            <a:off x="337132" y="1919412"/>
            <a:ext cx="1540143" cy="241819"/>
          </a:xfrm>
        </p:spPr>
        <p:txBody>
          <a:bodyPr anchor="t" anchorCtr="0">
            <a:normAutofit/>
          </a:bodyPr>
          <a:lstStyle>
            <a:lvl1pPr marL="0" indent="0" algn="ctr">
              <a:spcBef>
                <a:spcPts val="0"/>
              </a:spcBef>
              <a:buNone/>
              <a:defRPr sz="105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37" name="Espace réservé du texte 2"/>
          <p:cNvSpPr>
            <a:spLocks noGrp="1"/>
          </p:cNvSpPr>
          <p:nvPr>
            <p:ph type="body" idx="54" hasCustomPrompt="1"/>
          </p:nvPr>
        </p:nvSpPr>
        <p:spPr>
          <a:xfrm>
            <a:off x="347893" y="3526379"/>
            <a:ext cx="1540143" cy="241819"/>
          </a:xfrm>
        </p:spPr>
        <p:txBody>
          <a:bodyPr anchor="t" anchorCtr="0">
            <a:normAutofit/>
          </a:bodyPr>
          <a:lstStyle>
            <a:lvl1pPr marL="0" indent="0" algn="ctr">
              <a:spcBef>
                <a:spcPts val="0"/>
              </a:spcBef>
              <a:buNone/>
              <a:defRPr sz="12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38" name="Espace réservé du texte 2"/>
          <p:cNvSpPr>
            <a:spLocks noGrp="1"/>
          </p:cNvSpPr>
          <p:nvPr>
            <p:ph type="body" idx="55" hasCustomPrompt="1"/>
          </p:nvPr>
        </p:nvSpPr>
        <p:spPr>
          <a:xfrm>
            <a:off x="347893" y="3239776"/>
            <a:ext cx="1540143" cy="231836"/>
          </a:xfrm>
        </p:spPr>
        <p:txBody>
          <a:bodyPr anchor="t" anchorCtr="0">
            <a:noAutofit/>
          </a:bodyPr>
          <a:lstStyle>
            <a:lvl1pPr marL="0" indent="0" algn="ctr">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a:t>
            </a:r>
          </a:p>
        </p:txBody>
      </p:sp>
      <p:sp>
        <p:nvSpPr>
          <p:cNvPr id="39" name="Espace réservé du texte 2"/>
          <p:cNvSpPr>
            <a:spLocks noGrp="1"/>
          </p:cNvSpPr>
          <p:nvPr>
            <p:ph type="body" idx="56" hasCustomPrompt="1"/>
          </p:nvPr>
        </p:nvSpPr>
        <p:spPr>
          <a:xfrm>
            <a:off x="347893" y="4042341"/>
            <a:ext cx="1540143" cy="241819"/>
          </a:xfrm>
        </p:spPr>
        <p:txBody>
          <a:bodyPr anchor="t" anchorCtr="0">
            <a:normAutofit/>
          </a:bodyPr>
          <a:lstStyle>
            <a:lvl1pPr marL="0" indent="0" algn="ctr">
              <a:spcBef>
                <a:spcPts val="0"/>
              </a:spcBef>
              <a:buNone/>
              <a:defRPr sz="105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Tree>
    <p:extLst>
      <p:ext uri="{BB962C8B-B14F-4D97-AF65-F5344CB8AC3E}">
        <p14:creationId xmlns:p14="http://schemas.microsoft.com/office/powerpoint/2010/main" val="262501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202032" y="951571"/>
            <a:ext cx="8507412" cy="3709781"/>
          </a:xfrm>
          <a:prstGeom prst="rect">
            <a:avLst/>
          </a:prstGeom>
        </p:spPr>
        <p:txBody>
          <a:bodyPr/>
          <a:lstStyle/>
          <a:p>
            <a:pPr lvl="0"/>
            <a:endParaRPr lang="fr-FR" noProof="0"/>
          </a:p>
        </p:txBody>
      </p:sp>
      <p:sp>
        <p:nvSpPr>
          <p:cNvPr id="9" name="Rectangle 11"/>
          <p:cNvSpPr>
            <a:spLocks noChangeArrowheads="1"/>
          </p:cNvSpPr>
          <p:nvPr userDrawn="1"/>
        </p:nvSpPr>
        <p:spPr bwMode="auto">
          <a:xfrm>
            <a:off x="0" y="4894008"/>
            <a:ext cx="9137650" cy="24949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b="1">
              <a:solidFill>
                <a:srgbClr val="000000"/>
              </a:solidFill>
              <a:latin typeface="Arial" pitchFamily="34" charset="0"/>
              <a:ea typeface="ＭＳ Ｐゴシック" pitchFamily="34" charset="-128"/>
            </a:endParaRPr>
          </a:p>
        </p:txBody>
      </p:sp>
      <p:sp>
        <p:nvSpPr>
          <p:cNvPr id="10" name="Rectangle 14"/>
          <p:cNvSpPr>
            <a:spLocks noGrp="1" noChangeArrowheads="1"/>
          </p:cNvSpPr>
          <p:nvPr>
            <p:ph type="sldNum" sz="quarter" idx="11"/>
          </p:nvPr>
        </p:nvSpPr>
        <p:spPr>
          <a:xfrm>
            <a:off x="8028386" y="4912958"/>
            <a:ext cx="947971" cy="230543"/>
          </a:xfrm>
          <a:prstGeom prst="rect">
            <a:avLst/>
          </a:prstGeom>
          <a:ln/>
        </p:spPr>
        <p:txBody>
          <a:bodyPr/>
          <a:lstStyle>
            <a:lvl1pPr>
              <a:defRPr/>
            </a:lvl1pPr>
          </a:lstStyle>
          <a:p>
            <a:pPr>
              <a:defRPr/>
            </a:pPr>
            <a:fld id="{FFA3E66A-F55F-4FE5-9B98-BA4FA103FB79}" type="slidenum">
              <a:rPr lang="fr-FR"/>
              <a:pPr>
                <a:defRPr/>
              </a:pPr>
              <a:t>‹N°›</a:t>
            </a:fld>
            <a:endParaRPr lang="fr-FR"/>
          </a:p>
        </p:txBody>
      </p:sp>
      <p:sp>
        <p:nvSpPr>
          <p:cNvPr id="12" name="Line 7"/>
          <p:cNvSpPr>
            <a:spLocks noChangeShapeType="1"/>
          </p:cNvSpPr>
          <p:nvPr userDrawn="1"/>
        </p:nvSpPr>
        <p:spPr bwMode="auto">
          <a:xfrm flipV="1">
            <a:off x="202032" y="895659"/>
            <a:ext cx="8762456" cy="1"/>
          </a:xfrm>
          <a:prstGeom prst="line">
            <a:avLst/>
          </a:prstGeom>
          <a:noFill/>
          <a:ln w="9525">
            <a:solidFill>
              <a:srgbClr val="FABB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a:solidFill>
                <a:srgbClr val="000000"/>
              </a:solidFill>
              <a:latin typeface="Arial" pitchFamily="34" charset="0"/>
              <a:ea typeface="ＭＳ Ｐゴシック" pitchFamily="34" charset="-128"/>
            </a:endParaRPr>
          </a:p>
        </p:txBody>
      </p:sp>
      <p:pic>
        <p:nvPicPr>
          <p:cNvPr id="13" name="Picture 2" descr="L:\Aff\Logos graphiquesAFF\LOGO\logosAFF\AFF_Logo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2676" y="8119"/>
            <a:ext cx="844091" cy="50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7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202032" y="951571"/>
            <a:ext cx="8507412" cy="3709781"/>
          </a:xfrm>
        </p:spPr>
        <p:txBody>
          <a:bodyPr/>
          <a:lstStyle/>
          <a:p>
            <a:pPr lvl="0"/>
            <a:endParaRPr lang="fr-FR" noProof="0"/>
          </a:p>
        </p:txBody>
      </p:sp>
      <p:sp>
        <p:nvSpPr>
          <p:cNvPr id="10" name="Rectangle 14"/>
          <p:cNvSpPr>
            <a:spLocks noGrp="1" noChangeArrowheads="1"/>
          </p:cNvSpPr>
          <p:nvPr>
            <p:ph type="sldNum" sz="quarter" idx="11"/>
          </p:nvPr>
        </p:nvSpPr>
        <p:spPr>
          <a:xfrm>
            <a:off x="8028386" y="4912958"/>
            <a:ext cx="947971" cy="230543"/>
          </a:xfrm>
          <a:ln/>
        </p:spPr>
        <p:txBody>
          <a:bodyPr/>
          <a:lstStyle>
            <a:lvl1pPr>
              <a:defRPr/>
            </a:lvl1pPr>
          </a:lstStyle>
          <a:p>
            <a:pPr>
              <a:defRPr/>
            </a:pPr>
            <a:fld id="{FFA3E66A-F55F-4FE5-9B98-BA4FA103FB79}" type="slidenum">
              <a:rPr lang="fr-FR"/>
              <a:pPr>
                <a:defRPr/>
              </a:pPr>
              <a:t>‹N°›</a:t>
            </a:fld>
            <a:endParaRPr lang="fr-FR"/>
          </a:p>
        </p:txBody>
      </p:sp>
    </p:spTree>
    <p:extLst>
      <p:ext uri="{BB962C8B-B14F-4D97-AF65-F5344CB8AC3E}">
        <p14:creationId xmlns:p14="http://schemas.microsoft.com/office/powerpoint/2010/main" val="429476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202032" y="951571"/>
            <a:ext cx="8507412" cy="3709781"/>
          </a:xfrm>
        </p:spPr>
        <p:txBody>
          <a:bodyPr/>
          <a:lstStyle/>
          <a:p>
            <a:pPr lvl="0"/>
            <a:endParaRPr lang="fr-FR" noProof="0"/>
          </a:p>
        </p:txBody>
      </p:sp>
      <p:sp>
        <p:nvSpPr>
          <p:cNvPr id="10" name="Rectangle 14"/>
          <p:cNvSpPr>
            <a:spLocks noGrp="1" noChangeArrowheads="1"/>
          </p:cNvSpPr>
          <p:nvPr>
            <p:ph type="sldNum" sz="quarter" idx="11"/>
          </p:nvPr>
        </p:nvSpPr>
        <p:spPr>
          <a:xfrm>
            <a:off x="8028386" y="4912958"/>
            <a:ext cx="947971" cy="230543"/>
          </a:xfrm>
          <a:ln/>
        </p:spPr>
        <p:txBody>
          <a:bodyPr/>
          <a:lstStyle>
            <a:lvl1pPr>
              <a:defRPr/>
            </a:lvl1pPr>
          </a:lstStyle>
          <a:p>
            <a:pPr>
              <a:defRPr/>
            </a:pPr>
            <a:fld id="{FFA3E66A-F55F-4FE5-9B98-BA4FA103FB79}" type="slidenum">
              <a:rPr lang="fr-FR"/>
              <a:pPr>
                <a:defRPr/>
              </a:pPr>
              <a:t>‹N°›</a:t>
            </a:fld>
            <a:endParaRPr lang="fr-FR"/>
          </a:p>
        </p:txBody>
      </p:sp>
    </p:spTree>
    <p:extLst>
      <p:ext uri="{BB962C8B-B14F-4D97-AF65-F5344CB8AC3E}">
        <p14:creationId xmlns:p14="http://schemas.microsoft.com/office/powerpoint/2010/main" val="368346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e seul">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0" i="0" kern="0">
                <a:latin typeface="Arial" panose="020B0604020202020204" pitchFamily="34" charset="0"/>
                <a:cs typeface="Arial" panose="020B0604020202020204" pitchFamily="34" charset="0"/>
              </a:defRPr>
            </a:lvl1pPr>
          </a:lstStyle>
          <a:p>
            <a:r>
              <a:rPr lang="fr-FR" dirty="0"/>
              <a:t>Titre page</a:t>
            </a:r>
          </a:p>
        </p:txBody>
      </p:sp>
      <p:sp>
        <p:nvSpPr>
          <p:cNvPr id="27" name="Espace réservé du texte 2"/>
          <p:cNvSpPr>
            <a:spLocks noGrp="1"/>
          </p:cNvSpPr>
          <p:nvPr>
            <p:ph type="body" idx="21" hasCustomPrompt="1"/>
          </p:nvPr>
        </p:nvSpPr>
        <p:spPr>
          <a:xfrm>
            <a:off x="588150" y="1066801"/>
            <a:ext cx="8322951" cy="3476625"/>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Tx/>
              <a:buNone/>
              <a:tabLst/>
              <a:defRPr sz="16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paragraphe</a:t>
            </a:r>
          </a:p>
        </p:txBody>
      </p:sp>
    </p:spTree>
    <p:extLst>
      <p:ext uri="{BB962C8B-B14F-4D97-AF65-F5344CB8AC3E}">
        <p14:creationId xmlns:p14="http://schemas.microsoft.com/office/powerpoint/2010/main" val="340705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re et diagramme">
    <p:spTree>
      <p:nvGrpSpPr>
        <p:cNvPr id="1" name=""/>
        <p:cNvGrpSpPr/>
        <p:nvPr/>
      </p:nvGrpSpPr>
      <p:grpSpPr>
        <a:xfrm>
          <a:off x="0" y="0"/>
          <a:ext cx="0" cy="0"/>
          <a:chOff x="0" y="0"/>
          <a:chExt cx="0" cy="0"/>
        </a:xfrm>
      </p:grpSpPr>
      <p:sp>
        <p:nvSpPr>
          <p:cNvPr id="3" name="Espace réservé du graphique 2"/>
          <p:cNvSpPr>
            <a:spLocks noGrp="1"/>
          </p:cNvSpPr>
          <p:nvPr>
            <p:ph type="chart" idx="1"/>
          </p:nvPr>
        </p:nvSpPr>
        <p:spPr>
          <a:xfrm>
            <a:off x="179388" y="1005577"/>
            <a:ext cx="8507412" cy="3618812"/>
          </a:xfrm>
        </p:spPr>
        <p:txBody>
          <a:bodyPr/>
          <a:lstStyle/>
          <a:p>
            <a:pPr lvl="0"/>
            <a:endParaRPr lang="fr-FR" noProof="0"/>
          </a:p>
        </p:txBody>
      </p:sp>
      <p:sp>
        <p:nvSpPr>
          <p:cNvPr id="10" name="Rectangle 14"/>
          <p:cNvSpPr>
            <a:spLocks noGrp="1" noChangeArrowheads="1"/>
          </p:cNvSpPr>
          <p:nvPr>
            <p:ph type="sldNum" sz="quarter" idx="11"/>
          </p:nvPr>
        </p:nvSpPr>
        <p:spPr>
          <a:xfrm>
            <a:off x="8028386" y="4912958"/>
            <a:ext cx="947971" cy="230543"/>
          </a:xfrm>
          <a:ln/>
        </p:spPr>
        <p:txBody>
          <a:bodyPr/>
          <a:lstStyle>
            <a:lvl1pPr>
              <a:defRPr/>
            </a:lvl1pPr>
          </a:lstStyle>
          <a:p>
            <a:pPr>
              <a:defRPr/>
            </a:pPr>
            <a:fld id="{FFA3E66A-F55F-4FE5-9B98-BA4FA103FB79}" type="slidenum">
              <a:rPr lang="fr-FR"/>
              <a:pPr>
                <a:defRPr/>
              </a:pPr>
              <a:t>‹N°›</a:t>
            </a:fld>
            <a:endParaRPr lang="fr-FR"/>
          </a:p>
        </p:txBody>
      </p:sp>
    </p:spTree>
    <p:extLst>
      <p:ext uri="{BB962C8B-B14F-4D97-AF65-F5344CB8AC3E}">
        <p14:creationId xmlns:p14="http://schemas.microsoft.com/office/powerpoint/2010/main" val="18534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2000" y="1885951"/>
            <a:ext cx="7772400" cy="1021556"/>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62000" y="2971801"/>
            <a:ext cx="7772400" cy="12965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3"/>
          <p:cNvSpPr>
            <a:spLocks noGrp="1" noChangeArrowheads="1"/>
          </p:cNvSpPr>
          <p:nvPr>
            <p:ph type="dt" sz="half" idx="10"/>
          </p:nvPr>
        </p:nvSpPr>
        <p:spPr>
          <a:xfrm>
            <a:off x="179388" y="4806553"/>
            <a:ext cx="2133600" cy="357188"/>
          </a:xfrm>
          <a:prstGeom prst="rect">
            <a:avLst/>
          </a:prstGeom>
          <a:ln/>
        </p:spPr>
        <p:txBody>
          <a:bodyPr/>
          <a:lstStyle>
            <a:lvl1pPr>
              <a:defRPr/>
            </a:lvl1pPr>
          </a:lstStyle>
          <a:p>
            <a:pPr>
              <a:defRPr/>
            </a:pPr>
            <a:endParaRPr lang="fr-FR" dirty="0"/>
          </a:p>
        </p:txBody>
      </p:sp>
      <p:sp>
        <p:nvSpPr>
          <p:cNvPr id="5" name="Rectangle 14"/>
          <p:cNvSpPr>
            <a:spLocks noGrp="1" noChangeArrowheads="1"/>
          </p:cNvSpPr>
          <p:nvPr>
            <p:ph type="sldNum" sz="quarter" idx="11"/>
          </p:nvPr>
        </p:nvSpPr>
        <p:spPr>
          <a:ln/>
        </p:spPr>
        <p:txBody>
          <a:bodyPr/>
          <a:lstStyle>
            <a:lvl1pPr>
              <a:defRPr/>
            </a:lvl1pPr>
          </a:lstStyle>
          <a:p>
            <a:pPr>
              <a:defRPr/>
            </a:pPr>
            <a:fld id="{269D600E-DEFA-4151-A50B-3FCE7FC79B5A}" type="slidenum">
              <a:rPr lang="fr-FR"/>
              <a:pPr>
                <a:defRPr/>
              </a:pPr>
              <a:t>‹N°›</a:t>
            </a:fld>
            <a:endParaRPr lang="fr-FR"/>
          </a:p>
        </p:txBody>
      </p:sp>
      <p:sp>
        <p:nvSpPr>
          <p:cNvPr id="11" name="Espace réservé du contenu 10"/>
          <p:cNvSpPr>
            <a:spLocks noGrp="1"/>
          </p:cNvSpPr>
          <p:nvPr>
            <p:ph sz="quarter" idx="12" hasCustomPrompt="1"/>
          </p:nvPr>
        </p:nvSpPr>
        <p:spPr>
          <a:xfrm>
            <a:off x="7308307" y="87474"/>
            <a:ext cx="1584647" cy="303498"/>
          </a:xfrm>
        </p:spPr>
        <p:txBody>
          <a:bodyPr/>
          <a:lstStyle>
            <a:lvl1pPr marL="0" indent="0">
              <a:buNone/>
              <a:defRPr lang="fr-FR" sz="1400" b="1" kern="1200" dirty="0">
                <a:solidFill>
                  <a:srgbClr val="646567"/>
                </a:solidFill>
                <a:latin typeface="+mn-lt"/>
                <a:ea typeface="+mn-ea"/>
                <a:cs typeface="+mn-cs"/>
              </a:defRPr>
            </a:lvl1pPr>
          </a:lstStyle>
          <a:p>
            <a:pPr lvl="0"/>
            <a:r>
              <a:rPr lang="fr-FR" dirty="0"/>
              <a:t>Titre</a:t>
            </a:r>
          </a:p>
        </p:txBody>
      </p:sp>
      <p:sp>
        <p:nvSpPr>
          <p:cNvPr id="13" name="Espace réservé du contenu 12"/>
          <p:cNvSpPr>
            <a:spLocks noGrp="1"/>
          </p:cNvSpPr>
          <p:nvPr>
            <p:ph sz="quarter" idx="13" hasCustomPrompt="1"/>
          </p:nvPr>
        </p:nvSpPr>
        <p:spPr>
          <a:xfrm>
            <a:off x="7812363" y="411510"/>
            <a:ext cx="1081087" cy="323850"/>
          </a:xfrm>
        </p:spPr>
        <p:txBody>
          <a:bodyPr/>
          <a:lstStyle>
            <a:lvl1pPr marL="0" indent="0">
              <a:buNone/>
              <a:defRPr lang="fr-FR" sz="1400" b="1" kern="1200" dirty="0">
                <a:solidFill>
                  <a:srgbClr val="646567"/>
                </a:solidFill>
                <a:latin typeface="+mn-lt"/>
                <a:ea typeface="+mn-ea"/>
                <a:cs typeface="+mn-cs"/>
              </a:defRPr>
            </a:lvl1pPr>
          </a:lstStyle>
          <a:p>
            <a:pPr lvl="0"/>
            <a:r>
              <a:rPr lang="fr-FR" dirty="0"/>
              <a:t>Heure</a:t>
            </a:r>
          </a:p>
        </p:txBody>
      </p:sp>
    </p:spTree>
    <p:extLst>
      <p:ext uri="{BB962C8B-B14F-4D97-AF65-F5344CB8AC3E}">
        <p14:creationId xmlns:p14="http://schemas.microsoft.com/office/powerpoint/2010/main" val="194294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202032" y="951571"/>
            <a:ext cx="8507412" cy="3709781"/>
          </a:xfrm>
        </p:spPr>
        <p:txBody>
          <a:bodyPr/>
          <a:lstStyle/>
          <a:p>
            <a:pPr lvl="0"/>
            <a:endParaRPr lang="fr-FR" noProof="0"/>
          </a:p>
        </p:txBody>
      </p:sp>
      <p:sp>
        <p:nvSpPr>
          <p:cNvPr id="10" name="Rectangle 14"/>
          <p:cNvSpPr>
            <a:spLocks noGrp="1" noChangeArrowheads="1"/>
          </p:cNvSpPr>
          <p:nvPr>
            <p:ph type="sldNum" sz="quarter" idx="11"/>
          </p:nvPr>
        </p:nvSpPr>
        <p:spPr>
          <a:xfrm>
            <a:off x="8028386" y="4912958"/>
            <a:ext cx="947971" cy="230543"/>
          </a:xfrm>
          <a:ln/>
        </p:spPr>
        <p:txBody>
          <a:bodyPr/>
          <a:lstStyle>
            <a:lvl1pPr>
              <a:defRPr/>
            </a:lvl1pPr>
          </a:lstStyle>
          <a:p>
            <a:pPr>
              <a:defRPr/>
            </a:pPr>
            <a:fld id="{FFA3E66A-F55F-4FE5-9B98-BA4FA103FB79}" type="slidenum">
              <a:rPr lang="fr-FR"/>
              <a:pPr>
                <a:defRPr/>
              </a:pPr>
              <a:t>‹N°›</a:t>
            </a:fld>
            <a:endParaRPr lang="fr-FR"/>
          </a:p>
        </p:txBody>
      </p:sp>
    </p:spTree>
    <p:extLst>
      <p:ext uri="{BB962C8B-B14F-4D97-AF65-F5344CB8AC3E}">
        <p14:creationId xmlns:p14="http://schemas.microsoft.com/office/powerpoint/2010/main" val="171068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sz="quarter" idx="11"/>
          </p:nvPr>
        </p:nvSpPr>
        <p:spPr>
          <a:ln/>
        </p:spPr>
        <p:txBody>
          <a:bodyPr/>
          <a:lstStyle>
            <a:lvl1pPr>
              <a:defRPr/>
            </a:lvl1pPr>
          </a:lstStyle>
          <a:p>
            <a:pPr>
              <a:defRPr/>
            </a:pPr>
            <a:fld id="{7C06F44A-3891-490B-9DEF-AF5367901BE5}" type="slidenum">
              <a:rPr lang="fr-FR">
                <a:solidFill>
                  <a:srgbClr val="000000"/>
                </a:solidFill>
              </a:rPr>
              <a:pPr>
                <a:defRPr/>
              </a:pPr>
              <a:t>‹N°›</a:t>
            </a:fld>
            <a:endParaRPr lang="fr-FR">
              <a:solidFill>
                <a:srgbClr val="000000"/>
              </a:solidFill>
            </a:endParaRPr>
          </a:p>
        </p:txBody>
      </p:sp>
      <p:pic>
        <p:nvPicPr>
          <p:cNvPr id="6" name="Image 5">
            <a:extLst>
              <a:ext uri="{FF2B5EF4-FFF2-40B4-BE49-F238E27FC236}">
                <a16:creationId xmlns:a16="http://schemas.microsoft.com/office/drawing/2014/main" id="{73395DE2-B47A-493D-94F4-8D4F57FB6935}"/>
              </a:ext>
            </a:extLst>
          </p:cNvPr>
          <p:cNvPicPr>
            <a:picLocks noChangeAspect="1"/>
          </p:cNvPicPr>
          <p:nvPr userDrawn="1"/>
        </p:nvPicPr>
        <p:blipFill rotWithShape="1">
          <a:blip r:embed="rId2"/>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662394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2972711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81150"/>
            <a:ext cx="8229600" cy="85725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2575324"/>
            <a:ext cx="8229600" cy="93940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16597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1950688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3165447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400202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179388" y="4806553"/>
            <a:ext cx="2133600" cy="357188"/>
          </a:xfrm>
          <a:prstGeom prst="rect">
            <a:avLst/>
          </a:prstGeom>
        </p:spPr>
        <p:txBody>
          <a:bodyPr/>
          <a:lstStyle/>
          <a:p>
            <a:pPr defTabSz="914400"/>
            <a:endParaRPr lang="fr-FR" sz="1800">
              <a:solidFill>
                <a:srgbClr val="000000"/>
              </a:solidFill>
            </a:endParaRP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pPr defTabSz="914400"/>
            <a:endParaRPr lang="fr-FR" sz="1800">
              <a:solidFill>
                <a:srgbClr val="000000"/>
              </a:solidFill>
            </a:endParaRPr>
          </a:p>
        </p:txBody>
      </p:sp>
      <p:sp>
        <p:nvSpPr>
          <p:cNvPr id="6" name="Espace réservé du numéro de diapositive 5"/>
          <p:cNvSpPr>
            <a:spLocks noGrp="1"/>
          </p:cNvSpPr>
          <p:nvPr>
            <p:ph type="sldNum" sz="quarter" idx="12"/>
          </p:nvPr>
        </p:nvSpPr>
        <p:spPr>
          <a:xfrm>
            <a:off x="6553200" y="4806553"/>
            <a:ext cx="2133600" cy="357188"/>
          </a:xfrm>
          <a:prstGeom prst="rect">
            <a:avLst/>
          </a:prstGeom>
        </p:spPr>
        <p:txBody>
          <a:bodyPr/>
          <a:lstStyle/>
          <a:p>
            <a:pPr defTabSz="914400"/>
            <a:fld id="{8403C18B-C4BE-433A-83CE-FAFEE45EFA44}" type="slidenum">
              <a:rPr lang="fr-FR" sz="1800" smtClean="0">
                <a:solidFill>
                  <a:srgbClr val="000000"/>
                </a:solidFill>
              </a:rPr>
              <a:pPr defTabSz="914400"/>
              <a:t>‹N°›</a:t>
            </a:fld>
            <a:endParaRPr lang="fr-FR" sz="1800">
              <a:solidFill>
                <a:srgbClr val="000000"/>
              </a:solidFill>
            </a:endParaRPr>
          </a:p>
        </p:txBody>
      </p:sp>
    </p:spTree>
    <p:extLst>
      <p:ext uri="{BB962C8B-B14F-4D97-AF65-F5344CB8AC3E}">
        <p14:creationId xmlns:p14="http://schemas.microsoft.com/office/powerpoint/2010/main" val="395534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e seul">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0" y="917144"/>
            <a:ext cx="4762500"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0"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684053" y="1533381"/>
            <a:ext cx="3485169" cy="292145"/>
          </a:xfrm>
        </p:spPr>
        <p:txBody>
          <a:bodyPr anchor="t" anchorCtr="0">
            <a:noAutofit/>
          </a:bodyPr>
          <a:lstStyle>
            <a:lvl1pPr marL="0" indent="0" algn="l">
              <a:spcBef>
                <a:spcPts val="0"/>
              </a:spcBef>
              <a:buNone/>
              <a:defRPr sz="1600" b="0" i="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684051" y="1157956"/>
            <a:ext cx="3485170" cy="352746"/>
          </a:xfrm>
        </p:spPr>
        <p:txBody>
          <a:bodyPr anchor="t" anchorCtr="0">
            <a:normAutofit/>
          </a:bodyPr>
          <a:lstStyle>
            <a:lvl1pPr marL="0" indent="0">
              <a:buNone/>
              <a:defRPr sz="1600" b="0" i="0" kern="120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principal</a:t>
            </a:r>
          </a:p>
        </p:txBody>
      </p:sp>
      <p:sp>
        <p:nvSpPr>
          <p:cNvPr id="27" name="Espace réservé du texte 2"/>
          <p:cNvSpPr>
            <a:spLocks noGrp="1"/>
          </p:cNvSpPr>
          <p:nvPr>
            <p:ph type="body" idx="21" hasCustomPrompt="1"/>
          </p:nvPr>
        </p:nvSpPr>
        <p:spPr>
          <a:xfrm>
            <a:off x="684053" y="1799076"/>
            <a:ext cx="3485169" cy="2525274"/>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Tx/>
              <a:buNone/>
              <a:tabLst/>
              <a:defRPr sz="16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 paragraphe</a:t>
            </a:r>
          </a:p>
        </p:txBody>
      </p:sp>
      <p:sp>
        <p:nvSpPr>
          <p:cNvPr id="10" name="Espace réservé pour une image  3"/>
          <p:cNvSpPr>
            <a:spLocks noGrp="1"/>
          </p:cNvSpPr>
          <p:nvPr>
            <p:ph type="pic" sz="quarter" idx="20"/>
          </p:nvPr>
        </p:nvSpPr>
        <p:spPr>
          <a:xfrm>
            <a:off x="4762500" y="917080"/>
            <a:ext cx="4381500" cy="3588841"/>
          </a:xfrm>
        </p:spPr>
        <p:txBody>
          <a:bodyPr>
            <a:normAutofit/>
          </a:bodyPr>
          <a:lstStyle>
            <a:lvl1pPr>
              <a:defRPr sz="1100"/>
            </a:lvl1pPr>
          </a:lstStyle>
          <a:p>
            <a:endParaRPr lang="fr-FR" dirty="0"/>
          </a:p>
        </p:txBody>
      </p:sp>
    </p:spTree>
    <p:extLst>
      <p:ext uri="{BB962C8B-B14F-4D97-AF65-F5344CB8AC3E}">
        <p14:creationId xmlns:p14="http://schemas.microsoft.com/office/powerpoint/2010/main" val="3474059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1760" y="929879"/>
            <a:ext cx="6263928" cy="361950"/>
          </a:xfrm>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3"/>
          <p:cNvSpPr>
            <a:spLocks noGrp="1" noChangeArrowheads="1"/>
          </p:cNvSpPr>
          <p:nvPr>
            <p:ph type="dt" sz="half" idx="10"/>
          </p:nvPr>
        </p:nvSpPr>
        <p:spPr>
          <a:xfrm>
            <a:off x="179512" y="4762315"/>
            <a:ext cx="5040560" cy="357188"/>
          </a:xfrm>
          <a:prstGeom prst="rect">
            <a:avLst/>
          </a:prstGeom>
          <a:ln/>
        </p:spPr>
        <p:txBody>
          <a:bodyPr/>
          <a:lstStyle>
            <a:lvl1pPr>
              <a:defRPr/>
            </a:lvl1pPr>
          </a:lstStyle>
          <a:p>
            <a:pPr defTabSz="914400">
              <a:defRPr/>
            </a:pPr>
            <a:endParaRPr lang="fr-FR" sz="1800"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FFA3E66A-F55F-4FE5-9B98-BA4FA103FB79}" type="slidenum">
              <a:rPr lang="fr-FR"/>
              <a:pPr>
                <a:defRPr/>
              </a:pPr>
              <a:t>‹N°›</a:t>
            </a:fld>
            <a:endParaRPr lang="fr-FR"/>
          </a:p>
        </p:txBody>
      </p:sp>
    </p:spTree>
    <p:extLst>
      <p:ext uri="{BB962C8B-B14F-4D97-AF65-F5344CB8AC3E}">
        <p14:creationId xmlns:p14="http://schemas.microsoft.com/office/powerpoint/2010/main" val="3233603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2000" y="1885951"/>
            <a:ext cx="7772400" cy="1021556"/>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62000" y="2971801"/>
            <a:ext cx="7772400" cy="12965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13"/>
          <p:cNvSpPr>
            <a:spLocks noGrp="1" noChangeArrowheads="1"/>
          </p:cNvSpPr>
          <p:nvPr>
            <p:ph type="dt" sz="half" idx="10"/>
          </p:nvPr>
        </p:nvSpPr>
        <p:spPr>
          <a:xfrm>
            <a:off x="179388" y="4806553"/>
            <a:ext cx="2133600" cy="357188"/>
          </a:xfrm>
          <a:prstGeom prst="rect">
            <a:avLst/>
          </a:prstGeom>
          <a:ln/>
        </p:spPr>
        <p:txBody>
          <a:bodyPr/>
          <a:lstStyle>
            <a:lvl1pPr>
              <a:defRPr/>
            </a:lvl1pPr>
          </a:lstStyle>
          <a:p>
            <a:pPr defTabSz="914400">
              <a:defRPr/>
            </a:pPr>
            <a:endParaRPr lang="fr-FR" sz="1800" dirty="0">
              <a:solidFill>
                <a:srgbClr val="000000"/>
              </a:solidFill>
            </a:endParaRPr>
          </a:p>
        </p:txBody>
      </p:sp>
      <p:sp>
        <p:nvSpPr>
          <p:cNvPr id="5" name="Rectangle 14"/>
          <p:cNvSpPr>
            <a:spLocks noGrp="1" noChangeArrowheads="1"/>
          </p:cNvSpPr>
          <p:nvPr>
            <p:ph type="sldNum" sz="quarter" idx="11"/>
          </p:nvPr>
        </p:nvSpPr>
        <p:spPr>
          <a:ln/>
        </p:spPr>
        <p:txBody>
          <a:bodyPr/>
          <a:lstStyle>
            <a:lvl1pPr>
              <a:defRPr/>
            </a:lvl1pPr>
          </a:lstStyle>
          <a:p>
            <a:pPr>
              <a:defRPr/>
            </a:pPr>
            <a:fld id="{269D600E-DEFA-4151-A50B-3FCE7FC79B5A}" type="slidenum">
              <a:rPr lang="fr-FR"/>
              <a:pPr>
                <a:defRPr/>
              </a:pPr>
              <a:t>‹N°›</a:t>
            </a:fld>
            <a:endParaRPr lang="fr-FR"/>
          </a:p>
        </p:txBody>
      </p:sp>
      <p:sp>
        <p:nvSpPr>
          <p:cNvPr id="11" name="Espace réservé du contenu 10"/>
          <p:cNvSpPr>
            <a:spLocks noGrp="1"/>
          </p:cNvSpPr>
          <p:nvPr>
            <p:ph sz="quarter" idx="12" hasCustomPrompt="1"/>
          </p:nvPr>
        </p:nvSpPr>
        <p:spPr>
          <a:xfrm>
            <a:off x="7308307" y="87474"/>
            <a:ext cx="1584647" cy="303498"/>
          </a:xfrm>
        </p:spPr>
        <p:txBody>
          <a:bodyPr/>
          <a:lstStyle>
            <a:lvl1pPr marL="0" indent="0">
              <a:buNone/>
              <a:defRPr lang="fr-FR" sz="1400" b="1" kern="1200" dirty="0">
                <a:solidFill>
                  <a:srgbClr val="646567"/>
                </a:solidFill>
                <a:latin typeface="+mn-lt"/>
                <a:ea typeface="+mn-ea"/>
                <a:cs typeface="+mn-cs"/>
              </a:defRPr>
            </a:lvl1pPr>
          </a:lstStyle>
          <a:p>
            <a:pPr lvl="0"/>
            <a:r>
              <a:rPr lang="fr-FR" dirty="0"/>
              <a:t>Titre</a:t>
            </a:r>
          </a:p>
        </p:txBody>
      </p:sp>
      <p:sp>
        <p:nvSpPr>
          <p:cNvPr id="13" name="Espace réservé du contenu 12"/>
          <p:cNvSpPr>
            <a:spLocks noGrp="1"/>
          </p:cNvSpPr>
          <p:nvPr>
            <p:ph sz="quarter" idx="13" hasCustomPrompt="1"/>
          </p:nvPr>
        </p:nvSpPr>
        <p:spPr>
          <a:xfrm>
            <a:off x="7812363" y="411510"/>
            <a:ext cx="1081087" cy="323850"/>
          </a:xfrm>
        </p:spPr>
        <p:txBody>
          <a:bodyPr/>
          <a:lstStyle>
            <a:lvl1pPr marL="0" indent="0">
              <a:buNone/>
              <a:defRPr lang="fr-FR" sz="1400" b="1" kern="1200" dirty="0">
                <a:solidFill>
                  <a:srgbClr val="646567"/>
                </a:solidFill>
                <a:latin typeface="+mn-lt"/>
                <a:ea typeface="+mn-ea"/>
                <a:cs typeface="+mn-cs"/>
              </a:defRPr>
            </a:lvl1pPr>
          </a:lstStyle>
          <a:p>
            <a:pPr lvl="0"/>
            <a:r>
              <a:rPr lang="fr-FR" dirty="0"/>
              <a:t>Heure</a:t>
            </a:r>
          </a:p>
        </p:txBody>
      </p:sp>
    </p:spTree>
    <p:extLst>
      <p:ext uri="{BB962C8B-B14F-4D97-AF65-F5344CB8AC3E}">
        <p14:creationId xmlns:p14="http://schemas.microsoft.com/office/powerpoint/2010/main" val="678135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8"/>
            <a:ext cx="8229600" cy="8572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3"/>
          <p:cNvSpPr>
            <a:spLocks noGrp="1" noChangeArrowheads="1"/>
          </p:cNvSpPr>
          <p:nvPr>
            <p:ph type="dt" sz="half" idx="10"/>
          </p:nvPr>
        </p:nvSpPr>
        <p:spPr>
          <a:xfrm>
            <a:off x="179388" y="4806553"/>
            <a:ext cx="2133600" cy="357188"/>
          </a:xfrm>
          <a:prstGeom prst="rect">
            <a:avLst/>
          </a:prstGeom>
          <a:ln/>
        </p:spPr>
        <p:txBody>
          <a:bodyPr/>
          <a:lstStyle>
            <a:lvl1pPr>
              <a:defRPr/>
            </a:lvl1pPr>
          </a:lstStyle>
          <a:p>
            <a:pPr defTabSz="914400">
              <a:defRPr/>
            </a:pPr>
            <a:endParaRPr lang="fr-FR" sz="1800" dirty="0">
              <a:solidFill>
                <a:srgbClr val="000000"/>
              </a:solidFill>
            </a:endParaRPr>
          </a:p>
        </p:txBody>
      </p:sp>
      <p:sp>
        <p:nvSpPr>
          <p:cNvPr id="8" name="Rectangle 14"/>
          <p:cNvSpPr>
            <a:spLocks noGrp="1" noChangeArrowheads="1"/>
          </p:cNvSpPr>
          <p:nvPr>
            <p:ph type="sldNum" sz="quarter" idx="11"/>
          </p:nvPr>
        </p:nvSpPr>
        <p:spPr>
          <a:ln/>
        </p:spPr>
        <p:txBody>
          <a:bodyPr/>
          <a:lstStyle>
            <a:lvl1pPr>
              <a:defRPr/>
            </a:lvl1pPr>
          </a:lstStyle>
          <a:p>
            <a:pPr>
              <a:defRPr/>
            </a:pPr>
            <a:fld id="{1B797232-B7C4-4BA7-8501-26CEDD28665F}" type="slidenum">
              <a:rPr lang="fr-FR"/>
              <a:pPr>
                <a:defRPr/>
              </a:pPr>
              <a:t>‹N°›</a:t>
            </a:fld>
            <a:endParaRPr lang="fr-FR"/>
          </a:p>
        </p:txBody>
      </p:sp>
    </p:spTree>
    <p:extLst>
      <p:ext uri="{BB962C8B-B14F-4D97-AF65-F5344CB8AC3E}">
        <p14:creationId xmlns:p14="http://schemas.microsoft.com/office/powerpoint/2010/main" val="2800585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90500" y="929879"/>
            <a:ext cx="8485188" cy="361950"/>
          </a:xfrm>
        </p:spPr>
        <p:txBody>
          <a:bodyPr/>
          <a:lstStyle/>
          <a:p>
            <a:r>
              <a:rPr lang="fr-FR"/>
              <a:t>Modifiez le style du titre</a:t>
            </a:r>
          </a:p>
        </p:txBody>
      </p:sp>
      <p:sp>
        <p:nvSpPr>
          <p:cNvPr id="3" name="Espace réservé du contenu 2"/>
          <p:cNvSpPr>
            <a:spLocks noGrp="1"/>
          </p:cNvSpPr>
          <p:nvPr>
            <p:ph sz="half" idx="1"/>
          </p:nvPr>
        </p:nvSpPr>
        <p:spPr>
          <a:xfrm>
            <a:off x="179388" y="1383508"/>
            <a:ext cx="4176712" cy="324088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508500" y="1383506"/>
            <a:ext cx="4178300" cy="156329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508500" y="3061098"/>
            <a:ext cx="4178300" cy="156329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13"/>
          <p:cNvSpPr>
            <a:spLocks noGrp="1" noChangeArrowheads="1"/>
          </p:cNvSpPr>
          <p:nvPr>
            <p:ph type="dt" sz="half" idx="10"/>
          </p:nvPr>
        </p:nvSpPr>
        <p:spPr>
          <a:xfrm>
            <a:off x="179388" y="4806553"/>
            <a:ext cx="2133600" cy="357188"/>
          </a:xfrm>
          <a:prstGeom prst="rect">
            <a:avLst/>
          </a:prstGeom>
        </p:spPr>
        <p:txBody>
          <a:bodyPr/>
          <a:lstStyle>
            <a:lvl1pPr fontAlgn="auto">
              <a:spcBef>
                <a:spcPts val="0"/>
              </a:spcBef>
              <a:spcAft>
                <a:spcPts val="0"/>
              </a:spcAft>
              <a:defRPr>
                <a:ea typeface="ＭＳ Ｐゴシック" charset="-128"/>
              </a:defRPr>
            </a:lvl1pPr>
          </a:lstStyle>
          <a:p>
            <a:pPr defTabSz="914400">
              <a:defRPr/>
            </a:pPr>
            <a:endParaRPr lang="en-GB" sz="1800">
              <a:solidFill>
                <a:srgbClr val="000000"/>
              </a:solidFill>
            </a:endParaRPr>
          </a:p>
        </p:txBody>
      </p:sp>
      <p:sp>
        <p:nvSpPr>
          <p:cNvPr id="10" name="Rectangle 14"/>
          <p:cNvSpPr>
            <a:spLocks noGrp="1" noChangeArrowheads="1"/>
          </p:cNvSpPr>
          <p:nvPr>
            <p:ph type="sldNum" sz="quarter" idx="11"/>
          </p:nvPr>
        </p:nvSpPr>
        <p:spPr/>
        <p:txBody>
          <a:bodyPr/>
          <a:lstStyle>
            <a:lvl1pPr fontAlgn="auto">
              <a:spcBef>
                <a:spcPts val="0"/>
              </a:spcBef>
              <a:spcAft>
                <a:spcPts val="0"/>
              </a:spcAft>
              <a:defRPr>
                <a:ea typeface="+mn-ea"/>
              </a:defRPr>
            </a:lvl1pPr>
          </a:lstStyle>
          <a:p>
            <a:pPr>
              <a:defRPr/>
            </a:pPr>
            <a:fld id="{CF1FA773-2955-443E-A25A-5E7860A9F257}" type="slidenum">
              <a:rPr lang="fr-FR" altLang="fr-FR"/>
              <a:pPr>
                <a:defRPr/>
              </a:pPr>
              <a:t>‹N°›</a:t>
            </a:fld>
            <a:endParaRPr lang="fr-FR" altLang="fr-FR"/>
          </a:p>
        </p:txBody>
      </p:sp>
    </p:spTree>
    <p:extLst>
      <p:ext uri="{BB962C8B-B14F-4D97-AF65-F5344CB8AC3E}">
        <p14:creationId xmlns:p14="http://schemas.microsoft.com/office/powerpoint/2010/main" val="150326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e/image droit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A9C4481-461C-E545-A881-30035B5DBFC3}" type="slidenum">
              <a:rPr lang="fr-FR" smtClean="0"/>
              <a:t>‹N°›</a:t>
            </a:fld>
            <a:endParaRPr lang="fr-FR"/>
          </a:p>
        </p:txBody>
      </p:sp>
      <p:pic>
        <p:nvPicPr>
          <p:cNvPr id="8" name="Image 7"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9" name="Rectangle 8"/>
          <p:cNvSpPr/>
          <p:nvPr userDrawn="1"/>
        </p:nvSpPr>
        <p:spPr>
          <a:xfrm>
            <a:off x="0" y="917144"/>
            <a:ext cx="456277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a:p>
        </p:txBody>
      </p:sp>
      <p:sp>
        <p:nvSpPr>
          <p:cNvPr id="15" name="Rectangle 14"/>
          <p:cNvSpPr/>
          <p:nvPr userDrawn="1"/>
        </p:nvSpPr>
        <p:spPr>
          <a:xfrm>
            <a:off x="504243" y="2219326"/>
            <a:ext cx="3628082" cy="22870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dirty="0">
              <a:latin typeface="Arial" panose="020B0604020202020204" pitchFamily="34" charset="0"/>
              <a:cs typeface="Arial" panose="020B0604020202020204" pitchFamily="34" charset="0"/>
            </a:endParaRPr>
          </a:p>
        </p:txBody>
      </p:sp>
      <p:sp>
        <p:nvSpPr>
          <p:cNvPr id="18"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 page</a:t>
            </a:r>
          </a:p>
        </p:txBody>
      </p:sp>
      <p:sp>
        <p:nvSpPr>
          <p:cNvPr id="21" name="Espace réservé du texte 2"/>
          <p:cNvSpPr>
            <a:spLocks noGrp="1"/>
          </p:cNvSpPr>
          <p:nvPr>
            <p:ph type="body" idx="18" hasCustomPrompt="1"/>
          </p:nvPr>
        </p:nvSpPr>
        <p:spPr>
          <a:xfrm>
            <a:off x="504245" y="1431331"/>
            <a:ext cx="3664977" cy="292145"/>
          </a:xfrm>
        </p:spPr>
        <p:txBody>
          <a:bodyPr anchor="t" anchorCtr="0">
            <a:noAutofit/>
          </a:bodyPr>
          <a:lstStyle>
            <a:lvl1pPr marL="0" indent="0" algn="l">
              <a:spcBef>
                <a:spcPts val="0"/>
              </a:spcBef>
              <a:buNone/>
              <a:defRPr sz="1400" b="0" i="0">
                <a:solidFill>
                  <a:srgbClr val="F29808"/>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Sous-titre</a:t>
            </a:r>
          </a:p>
        </p:txBody>
      </p:sp>
      <p:sp>
        <p:nvSpPr>
          <p:cNvPr id="22" name="Espace réservé du texte 2"/>
          <p:cNvSpPr>
            <a:spLocks noGrp="1"/>
          </p:cNvSpPr>
          <p:nvPr>
            <p:ph type="body" idx="19" hasCustomPrompt="1"/>
          </p:nvPr>
        </p:nvSpPr>
        <p:spPr>
          <a:xfrm>
            <a:off x="504242" y="1072231"/>
            <a:ext cx="3664978" cy="352746"/>
          </a:xfrm>
        </p:spPr>
        <p:txBody>
          <a:bodyPr anchor="t" anchorCtr="0">
            <a:normAutofit/>
          </a:bodyPr>
          <a:lstStyle>
            <a:lvl1pPr marL="0" indent="0">
              <a:buNone/>
              <a:defRPr sz="1600" b="0" i="0" kern="1200">
                <a:solidFill>
                  <a:srgbClr val="000000"/>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Titre paragraphe</a:t>
            </a:r>
          </a:p>
        </p:txBody>
      </p:sp>
      <p:sp>
        <p:nvSpPr>
          <p:cNvPr id="13" name="Espace réservé du texte 2"/>
          <p:cNvSpPr>
            <a:spLocks noGrp="1"/>
          </p:cNvSpPr>
          <p:nvPr>
            <p:ph type="body" idx="22" hasCustomPrompt="1"/>
          </p:nvPr>
        </p:nvSpPr>
        <p:spPr>
          <a:xfrm>
            <a:off x="4581982" y="917144"/>
            <a:ext cx="4329119" cy="3589206"/>
          </a:xfrm>
        </p:spPr>
        <p:txBody>
          <a:bodyPr anchor="t" anchorCtr="0">
            <a:normAutofit/>
          </a:bodyPr>
          <a:lstStyle>
            <a:lvl1pPr marL="0" marR="0" indent="0" algn="l" defTabSz="408019" rtl="0" eaLnBrk="1" fontAlgn="auto" latinLnBrk="0" hangingPunct="1">
              <a:lnSpc>
                <a:spcPct val="100000"/>
              </a:lnSpc>
              <a:spcBef>
                <a:spcPts val="0"/>
              </a:spcBef>
              <a:spcAft>
                <a:spcPts val="0"/>
              </a:spcAft>
              <a:buClrTx/>
              <a:buSzPct val="100000"/>
              <a:buFont typeface="Arial"/>
              <a:buNone/>
              <a:tabLst/>
              <a:defRPr sz="1400" b="0" i="0" baseline="0">
                <a:solidFill>
                  <a:schemeClr val="tx1"/>
                </a:solidFill>
                <a:latin typeface="Arial" panose="020B0604020202020204" pitchFamily="34" charset="0"/>
                <a:cs typeface="Arial" panose="020B0604020202020204" pitchFamily="34" charset="0"/>
              </a:defRPr>
            </a:lvl1pPr>
            <a:lvl2pPr marL="408019" indent="0">
              <a:buNone/>
              <a:defRPr sz="1700">
                <a:solidFill>
                  <a:schemeClr val="tx1">
                    <a:tint val="75000"/>
                  </a:schemeClr>
                </a:solidFill>
              </a:defRPr>
            </a:lvl2pPr>
            <a:lvl3pPr marL="816038" indent="0">
              <a:buNone/>
              <a:defRPr sz="1500">
                <a:solidFill>
                  <a:schemeClr val="tx1">
                    <a:tint val="75000"/>
                  </a:schemeClr>
                </a:solidFill>
              </a:defRPr>
            </a:lvl3pPr>
            <a:lvl4pPr marL="1224058" indent="0">
              <a:buNone/>
              <a:defRPr sz="1200">
                <a:solidFill>
                  <a:schemeClr val="tx1">
                    <a:tint val="75000"/>
                  </a:schemeClr>
                </a:solidFill>
              </a:defRPr>
            </a:lvl4pPr>
            <a:lvl5pPr marL="1632077" indent="0">
              <a:buNone/>
              <a:defRPr sz="1200">
                <a:solidFill>
                  <a:schemeClr val="tx1">
                    <a:tint val="75000"/>
                  </a:schemeClr>
                </a:solidFill>
              </a:defRPr>
            </a:lvl5pPr>
            <a:lvl6pPr marL="2040094" indent="0">
              <a:buNone/>
              <a:defRPr sz="1200">
                <a:solidFill>
                  <a:schemeClr val="tx1">
                    <a:tint val="75000"/>
                  </a:schemeClr>
                </a:solidFill>
              </a:defRPr>
            </a:lvl6pPr>
            <a:lvl7pPr marL="2448113" indent="0">
              <a:buNone/>
              <a:defRPr sz="1200">
                <a:solidFill>
                  <a:schemeClr val="tx1">
                    <a:tint val="75000"/>
                  </a:schemeClr>
                </a:solidFill>
              </a:defRPr>
            </a:lvl7pPr>
            <a:lvl8pPr marL="2856132" indent="0">
              <a:buNone/>
              <a:defRPr sz="1200">
                <a:solidFill>
                  <a:schemeClr val="tx1">
                    <a:tint val="75000"/>
                  </a:schemeClr>
                </a:solidFill>
              </a:defRPr>
            </a:lvl8pPr>
            <a:lvl9pPr marL="3264151" indent="0">
              <a:buNone/>
              <a:defRPr sz="1200">
                <a:solidFill>
                  <a:schemeClr val="tx1">
                    <a:tint val="75000"/>
                  </a:schemeClr>
                </a:solidFill>
              </a:defRPr>
            </a:lvl9pPr>
          </a:lstStyle>
          <a:p>
            <a:pPr lvl="0"/>
            <a:r>
              <a:rPr lang="fr-FR" dirty="0"/>
              <a:t>Texte</a:t>
            </a:r>
          </a:p>
        </p:txBody>
      </p:sp>
      <p:sp>
        <p:nvSpPr>
          <p:cNvPr id="14" name="Espace réservé pour une image  3"/>
          <p:cNvSpPr>
            <a:spLocks noGrp="1"/>
          </p:cNvSpPr>
          <p:nvPr>
            <p:ph type="pic" sz="quarter" idx="17" hasCustomPrompt="1"/>
          </p:nvPr>
        </p:nvSpPr>
        <p:spPr>
          <a:xfrm>
            <a:off x="744404" y="2825354"/>
            <a:ext cx="3147760" cy="929581"/>
          </a:xfrm>
        </p:spPr>
        <p:txBody>
          <a:bodyPr>
            <a:normAutofit/>
          </a:bodyPr>
          <a:lstStyle>
            <a:lvl1pPr>
              <a:defRPr sz="1100" baseline="0"/>
            </a:lvl1pPr>
          </a:lstStyle>
          <a:p>
            <a:r>
              <a:rPr lang="fr-FR" dirty="0"/>
              <a:t>image</a:t>
            </a:r>
          </a:p>
        </p:txBody>
      </p:sp>
    </p:spTree>
    <p:extLst>
      <p:ext uri="{BB962C8B-B14F-4D97-AF65-F5344CB8AC3E}">
        <p14:creationId xmlns:p14="http://schemas.microsoft.com/office/powerpoint/2010/main" val="399029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1">
        <a:schemeClr val="bg2"/>
      </p:bgRef>
    </p:bg>
    <p:spTree>
      <p:nvGrpSpPr>
        <p:cNvPr id="1" name=""/>
        <p:cNvGrpSpPr/>
        <p:nvPr/>
      </p:nvGrpSpPr>
      <p:grpSpPr>
        <a:xfrm>
          <a:off x="0" y="0"/>
          <a:ext cx="0" cy="0"/>
          <a:chOff x="0" y="0"/>
          <a:chExt cx="0" cy="0"/>
        </a:xfrm>
      </p:grpSpPr>
      <p:sp>
        <p:nvSpPr>
          <p:cNvPr id="27" name="Espace réservé pour une image  26"/>
          <p:cNvSpPr>
            <a:spLocks noGrp="1"/>
          </p:cNvSpPr>
          <p:nvPr>
            <p:ph type="pic" sz="quarter" idx="13"/>
          </p:nvPr>
        </p:nvSpPr>
        <p:spPr>
          <a:xfrm>
            <a:off x="5914" y="1646634"/>
            <a:ext cx="9138087" cy="3496866"/>
          </a:xfrm>
          <a:solidFill>
            <a:schemeClr val="bg1">
              <a:lumMod val="85000"/>
            </a:schemeClr>
          </a:solidFill>
          <a:ln>
            <a:noFill/>
          </a:ln>
        </p:spPr>
        <p:style>
          <a:lnRef idx="1">
            <a:schemeClr val="dk1"/>
          </a:lnRef>
          <a:fillRef idx="3">
            <a:schemeClr val="dk1"/>
          </a:fillRef>
          <a:effectRef idx="2">
            <a:schemeClr val="dk1"/>
          </a:effectRef>
          <a:fontRef idx="none"/>
        </p:style>
        <p:txBody>
          <a:bodyPr>
            <a:normAutofit/>
          </a:bodyPr>
          <a:lstStyle>
            <a:lvl1pPr>
              <a:defRPr sz="1200"/>
            </a:lvl1pPr>
          </a:lstStyle>
          <a:p>
            <a:endParaRPr lang="fr-FR" dirty="0"/>
          </a:p>
        </p:txBody>
      </p:sp>
      <p:sp>
        <p:nvSpPr>
          <p:cNvPr id="16" name="Espace réservé du contenu 2"/>
          <p:cNvSpPr>
            <a:spLocks noGrp="1"/>
          </p:cNvSpPr>
          <p:nvPr>
            <p:ph sz="half" idx="1" hasCustomPrompt="1"/>
          </p:nvPr>
        </p:nvSpPr>
        <p:spPr>
          <a:xfrm>
            <a:off x="5888578" y="2003983"/>
            <a:ext cx="1992099" cy="1535523"/>
          </a:xfrm>
        </p:spPr>
        <p:txBody>
          <a:bodyPr/>
          <a:lstStyle>
            <a:lvl1pPr marL="0" indent="0" algn="r">
              <a:lnSpc>
                <a:spcPct val="70000"/>
              </a:lnSpc>
              <a:buNone/>
              <a:defRPr sz="3200" b="1" i="0" cap="all">
                <a:solidFill>
                  <a:srgbClr val="FFFFFF"/>
                </a:solidFill>
                <a:latin typeface="Arial" panose="020B0604020202020204" pitchFamily="34" charset="0"/>
                <a:cs typeface="Arial" panose="020B0604020202020204" pitchFamily="34" charset="0"/>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TITRE </a:t>
            </a:r>
          </a:p>
          <a:p>
            <a:pPr lvl="0"/>
            <a:r>
              <a:rPr lang="fr-FR" dirty="0"/>
              <a:t>PAGE</a:t>
            </a:r>
          </a:p>
        </p:txBody>
      </p:sp>
      <p:sp>
        <p:nvSpPr>
          <p:cNvPr id="37" name="Espace réservé du texte 36"/>
          <p:cNvSpPr>
            <a:spLocks noGrp="1"/>
          </p:cNvSpPr>
          <p:nvPr>
            <p:ph type="body" sz="quarter" idx="16" hasCustomPrompt="1"/>
          </p:nvPr>
        </p:nvSpPr>
        <p:spPr>
          <a:xfrm>
            <a:off x="5259380" y="2696739"/>
            <a:ext cx="2621297" cy="672560"/>
          </a:xfrm>
        </p:spPr>
        <p:txBody>
          <a:bodyPr>
            <a:normAutofit/>
          </a:bodyPr>
          <a:lstStyle>
            <a:lvl1pPr marL="0" indent="0" algn="r">
              <a:buNone/>
              <a:defRPr sz="2600" b="1">
                <a:solidFill>
                  <a:srgbClr val="FFFFFF"/>
                </a:solidFill>
              </a:defRPr>
            </a:lvl1pPr>
          </a:lstStyle>
          <a:p>
            <a:pPr lvl="0"/>
            <a:r>
              <a:rPr lang="fr-FR" dirty="0"/>
              <a:t>2016</a:t>
            </a:r>
          </a:p>
        </p:txBody>
      </p:sp>
      <p:cxnSp>
        <p:nvCxnSpPr>
          <p:cNvPr id="18" name="Connecteur droit 17"/>
          <p:cNvCxnSpPr/>
          <p:nvPr userDrawn="1"/>
        </p:nvCxnSpPr>
        <p:spPr>
          <a:xfrm>
            <a:off x="8055824" y="2003983"/>
            <a:ext cx="0" cy="108569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1" name="Image 40" descr="Fleche_blanch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1577" y="3320023"/>
            <a:ext cx="387417" cy="385763"/>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1" y="213122"/>
            <a:ext cx="2638425" cy="1319213"/>
          </a:xfrm>
          <a:prstGeom prst="rect">
            <a:avLst/>
          </a:prstGeom>
        </p:spPr>
      </p:pic>
    </p:spTree>
    <p:extLst>
      <p:ext uri="{BB962C8B-B14F-4D97-AF65-F5344CB8AC3E}">
        <p14:creationId xmlns:p14="http://schemas.microsoft.com/office/powerpoint/2010/main" val="35310182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secteur">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1646634"/>
            <a:ext cx="9144000" cy="3496866"/>
          </a:xfrm>
          <a:prstGeom prst="rect">
            <a:avLst/>
          </a:prstGeom>
          <a:solidFill>
            <a:srgbClr val="4C337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4" name="Espace réservé pour une image  3"/>
          <p:cNvSpPr>
            <a:spLocks noGrp="1"/>
          </p:cNvSpPr>
          <p:nvPr>
            <p:ph type="pic" sz="quarter" idx="17" hasCustomPrompt="1"/>
          </p:nvPr>
        </p:nvSpPr>
        <p:spPr>
          <a:xfrm>
            <a:off x="4907600" y="453629"/>
            <a:ext cx="3147760" cy="929581"/>
          </a:xfrm>
        </p:spPr>
        <p:txBody>
          <a:bodyPr>
            <a:normAutofit/>
          </a:bodyPr>
          <a:lstStyle>
            <a:lvl1pPr>
              <a:defRPr sz="1100" baseline="0"/>
            </a:lvl1pPr>
          </a:lstStyle>
          <a:p>
            <a:r>
              <a:rPr lang="fr-FR" dirty="0"/>
              <a:t>Bandeaux secteur simple</a:t>
            </a:r>
          </a:p>
        </p:txBody>
      </p:sp>
      <p:sp>
        <p:nvSpPr>
          <p:cNvPr id="10" name="Espace réservé du contenu 2"/>
          <p:cNvSpPr>
            <a:spLocks noGrp="1"/>
          </p:cNvSpPr>
          <p:nvPr>
            <p:ph sz="half" idx="1" hasCustomPrompt="1"/>
          </p:nvPr>
        </p:nvSpPr>
        <p:spPr>
          <a:xfrm>
            <a:off x="5030169" y="2003983"/>
            <a:ext cx="2850506" cy="1535523"/>
          </a:xfrm>
        </p:spPr>
        <p:txBody>
          <a:bodyPr/>
          <a:lstStyle>
            <a:lvl1pPr marL="0" indent="0" algn="r">
              <a:lnSpc>
                <a:spcPct val="70000"/>
              </a:lnSpc>
              <a:buNone/>
              <a:defRPr sz="3200" b="0" i="0" cap="all">
                <a:solidFill>
                  <a:srgbClr val="FFFFFF"/>
                </a:solidFill>
                <a:latin typeface="Arial" panose="020B0604020202020204" pitchFamily="34" charset="0"/>
                <a:cs typeface="Arial" panose="020B0604020202020204" pitchFamily="34" charset="0"/>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TITRE</a:t>
            </a:r>
          </a:p>
          <a:p>
            <a:pPr lvl="0"/>
            <a:r>
              <a:rPr lang="fr-FR" dirty="0"/>
              <a:t>évènement</a:t>
            </a:r>
          </a:p>
        </p:txBody>
      </p:sp>
      <p:sp>
        <p:nvSpPr>
          <p:cNvPr id="11" name="Espace réservé du texte 36"/>
          <p:cNvSpPr>
            <a:spLocks noGrp="1"/>
          </p:cNvSpPr>
          <p:nvPr>
            <p:ph type="body" sz="quarter" idx="16" hasCustomPrompt="1"/>
          </p:nvPr>
        </p:nvSpPr>
        <p:spPr>
          <a:xfrm>
            <a:off x="5259380" y="2696739"/>
            <a:ext cx="2621297" cy="672560"/>
          </a:xfrm>
        </p:spPr>
        <p:txBody>
          <a:bodyPr>
            <a:normAutofit/>
          </a:bodyPr>
          <a:lstStyle>
            <a:lvl1pPr marL="0" indent="0" algn="r">
              <a:buNone/>
              <a:defRPr sz="2600">
                <a:solidFill>
                  <a:srgbClr val="FFFFFF"/>
                </a:solidFill>
              </a:defRPr>
            </a:lvl1pPr>
          </a:lstStyle>
          <a:p>
            <a:pPr lvl="0"/>
            <a:r>
              <a:rPr lang="fr-FR" dirty="0"/>
              <a:t>Date</a:t>
            </a:r>
          </a:p>
        </p:txBody>
      </p:sp>
      <p:cxnSp>
        <p:nvCxnSpPr>
          <p:cNvPr id="12" name="Connecteur droit 11"/>
          <p:cNvCxnSpPr/>
          <p:nvPr userDrawn="1"/>
        </p:nvCxnSpPr>
        <p:spPr>
          <a:xfrm>
            <a:off x="8055824" y="2003983"/>
            <a:ext cx="0" cy="108569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Image 12" descr="Fleche_blanch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1577" y="3320023"/>
            <a:ext cx="387417" cy="385763"/>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1" y="213122"/>
            <a:ext cx="2638425" cy="1319213"/>
          </a:xfrm>
          <a:prstGeom prst="rect">
            <a:avLst/>
          </a:prstGeom>
        </p:spPr>
      </p:pic>
    </p:spTree>
    <p:extLst>
      <p:ext uri="{BB962C8B-B14F-4D97-AF65-F5344CB8AC3E}">
        <p14:creationId xmlns:p14="http://schemas.microsoft.com/office/powerpoint/2010/main" val="13485604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sans image">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837297"/>
            <a:ext cx="9144000" cy="3496866"/>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6" name="Espace réservé du contenu 2"/>
          <p:cNvSpPr>
            <a:spLocks noGrp="1"/>
          </p:cNvSpPr>
          <p:nvPr>
            <p:ph sz="half" idx="1" hasCustomPrompt="1"/>
          </p:nvPr>
        </p:nvSpPr>
        <p:spPr>
          <a:xfrm>
            <a:off x="1741980" y="1959301"/>
            <a:ext cx="2380165" cy="489851"/>
          </a:xfrm>
        </p:spPr>
        <p:txBody>
          <a:bodyPr/>
          <a:lstStyle>
            <a:lvl1pPr marL="0" indent="0" algn="l">
              <a:lnSpc>
                <a:spcPct val="70000"/>
              </a:lnSpc>
              <a:buNone/>
              <a:defRPr sz="3200" b="1" i="0" cap="all">
                <a:solidFill>
                  <a:srgbClr val="FFFFFF"/>
                </a:solidFill>
                <a:latin typeface="Arial" panose="020B0604020202020204" pitchFamily="34" charset="0"/>
                <a:cs typeface="Arial" panose="020B0604020202020204" pitchFamily="34" charset="0"/>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TITRE</a:t>
            </a:r>
          </a:p>
        </p:txBody>
      </p:sp>
      <p:sp>
        <p:nvSpPr>
          <p:cNvPr id="37" name="Espace réservé du texte 36"/>
          <p:cNvSpPr>
            <a:spLocks noGrp="1"/>
          </p:cNvSpPr>
          <p:nvPr>
            <p:ph type="body" sz="quarter" idx="16" hasCustomPrompt="1"/>
          </p:nvPr>
        </p:nvSpPr>
        <p:spPr>
          <a:xfrm>
            <a:off x="1741980" y="2334084"/>
            <a:ext cx="2621297" cy="672560"/>
          </a:xfrm>
        </p:spPr>
        <p:txBody>
          <a:bodyPr>
            <a:normAutofit/>
          </a:bodyPr>
          <a:lstStyle>
            <a:lvl1pPr marL="0" indent="0" algn="l">
              <a:buNone/>
              <a:defRPr sz="2600" b="1" baseline="0">
                <a:solidFill>
                  <a:srgbClr val="FFFFFF"/>
                </a:solidFill>
                <a:latin typeface="Arial" panose="020B0604020202020204" pitchFamily="34" charset="0"/>
                <a:cs typeface="Arial" panose="020B0604020202020204" pitchFamily="34" charset="0"/>
              </a:defRPr>
            </a:lvl1pPr>
          </a:lstStyle>
          <a:p>
            <a:pPr lvl="0"/>
            <a:r>
              <a:rPr lang="fr-FR" dirty="0"/>
              <a:t>Sous-titre</a:t>
            </a:r>
          </a:p>
        </p:txBody>
      </p:sp>
      <p:cxnSp>
        <p:nvCxnSpPr>
          <p:cNvPr id="18" name="Connecteur droit 17"/>
          <p:cNvCxnSpPr/>
          <p:nvPr userDrawn="1"/>
        </p:nvCxnSpPr>
        <p:spPr>
          <a:xfrm>
            <a:off x="1525274" y="1974852"/>
            <a:ext cx="0" cy="91562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1" name="Image 40" descr="Fleche_blanch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098" y="769265"/>
            <a:ext cx="387417" cy="385763"/>
          </a:xfrm>
          <a:prstGeom prst="rect">
            <a:avLst/>
          </a:prstGeom>
        </p:spPr>
      </p:pic>
      <p:sp>
        <p:nvSpPr>
          <p:cNvPr id="10" name="Espace réservé du contenu 2"/>
          <p:cNvSpPr>
            <a:spLocks noGrp="1"/>
          </p:cNvSpPr>
          <p:nvPr>
            <p:ph sz="half" idx="17" hasCustomPrompt="1"/>
          </p:nvPr>
        </p:nvSpPr>
        <p:spPr>
          <a:xfrm>
            <a:off x="884119" y="1491214"/>
            <a:ext cx="747172" cy="528993"/>
          </a:xfrm>
        </p:spPr>
        <p:txBody>
          <a:bodyPr>
            <a:normAutofit/>
          </a:bodyPr>
          <a:lstStyle>
            <a:lvl1pPr marL="0" indent="0" algn="l">
              <a:lnSpc>
                <a:spcPct val="70000"/>
              </a:lnSpc>
              <a:buNone/>
              <a:defRPr sz="3800" b="1" i="0">
                <a:solidFill>
                  <a:srgbClr val="FFFFFF"/>
                </a:solidFill>
                <a:latin typeface="Arial" panose="020B0604020202020204" pitchFamily="34" charset="0"/>
                <a:cs typeface="Arial" panose="020B0604020202020204" pitchFamily="34" charset="0"/>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01</a:t>
            </a:r>
          </a:p>
        </p:txBody>
      </p:sp>
    </p:spTree>
    <p:extLst>
      <p:ext uri="{BB962C8B-B14F-4D97-AF65-F5344CB8AC3E}">
        <p14:creationId xmlns:p14="http://schemas.microsoft.com/office/powerpoint/2010/main" val="215897376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ésolution">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3759481" y="883139"/>
            <a:ext cx="5401807" cy="3614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7" name="Rectangle 16"/>
          <p:cNvSpPr/>
          <p:nvPr userDrawn="1"/>
        </p:nvSpPr>
        <p:spPr>
          <a:xfrm>
            <a:off x="755722" y="3000876"/>
            <a:ext cx="7472284" cy="949897"/>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pic>
        <p:nvPicPr>
          <p:cNvPr id="4" name="Image 3"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2"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a:t>
            </a:r>
          </a:p>
        </p:txBody>
      </p:sp>
      <p:sp>
        <p:nvSpPr>
          <p:cNvPr id="11" name="ZoneTexte 10"/>
          <p:cNvSpPr txBox="1"/>
          <p:nvPr userDrawn="1"/>
        </p:nvSpPr>
        <p:spPr>
          <a:xfrm>
            <a:off x="9379768" y="761305"/>
            <a:ext cx="109386" cy="316271"/>
          </a:xfrm>
          <a:prstGeom prst="rect">
            <a:avLst/>
          </a:prstGeom>
          <a:noFill/>
        </p:spPr>
        <p:txBody>
          <a:bodyPr wrap="none" lIns="54132" tIns="27066" rIns="54132" bIns="27066" rtlCol="0">
            <a:spAutoFit/>
          </a:bodyPr>
          <a:lstStyle/>
          <a:p>
            <a:endParaRPr lang="fr-FR" dirty="0">
              <a:latin typeface="Raleway Medium"/>
            </a:endParaRPr>
          </a:p>
        </p:txBody>
      </p:sp>
      <p:sp>
        <p:nvSpPr>
          <p:cNvPr id="13" name="Espace réservé du numéro de diapositive 5"/>
          <p:cNvSpPr>
            <a:spLocks noGrp="1"/>
          </p:cNvSpPr>
          <p:nvPr>
            <p:ph type="sldNum" sz="quarter" idx="4"/>
          </p:nvPr>
        </p:nvSpPr>
        <p:spPr>
          <a:xfrm>
            <a:off x="6777499" y="299969"/>
            <a:ext cx="2133600" cy="273844"/>
          </a:xfrm>
          <a:prstGeom prst="rect">
            <a:avLst/>
          </a:prstGeom>
        </p:spPr>
        <p:txBody>
          <a:bodyPr vert="horz" lIns="81604" tIns="40803" rIns="81604" bIns="40803" rtlCol="0" anchor="ctr"/>
          <a:lstStyle>
            <a:lvl1pPr algn="r">
              <a:defRPr sz="800" b="0" i="0">
                <a:solidFill>
                  <a:srgbClr val="000000"/>
                </a:solidFill>
                <a:latin typeface="Raleway SemiBold"/>
                <a:cs typeface="Raleway SemiBold"/>
              </a:defRPr>
            </a:lvl1pPr>
          </a:lstStyle>
          <a:p>
            <a:fld id="{3A9C4481-461C-E545-A881-30035B5DBFC3}" type="slidenum">
              <a:rPr lang="fr-FR" smtClean="0"/>
              <a:pPr/>
              <a:t>‹N°›</a:t>
            </a:fld>
            <a:endParaRPr lang="fr-FR" dirty="0"/>
          </a:p>
        </p:txBody>
      </p:sp>
      <p:sp>
        <p:nvSpPr>
          <p:cNvPr id="10" name="Espace réservé du texte 36"/>
          <p:cNvSpPr>
            <a:spLocks noGrp="1"/>
          </p:cNvSpPr>
          <p:nvPr>
            <p:ph type="body" sz="quarter" idx="16" hasCustomPrompt="1"/>
          </p:nvPr>
        </p:nvSpPr>
        <p:spPr>
          <a:xfrm>
            <a:off x="4559983" y="1824218"/>
            <a:ext cx="2919641" cy="1176658"/>
          </a:xfrm>
        </p:spPr>
        <p:txBody>
          <a:bodyPr>
            <a:normAutofit/>
          </a:bodyPr>
          <a:lstStyle>
            <a:lvl1pPr marL="0" indent="0" algn="l">
              <a:buNone/>
              <a:defRPr sz="1700" b="0" i="0">
                <a:solidFill>
                  <a:schemeClr val="tx1"/>
                </a:solidFill>
                <a:latin typeface="Arial" panose="020B0604020202020204" pitchFamily="34" charset="0"/>
                <a:cs typeface="Arial" panose="020B0604020202020204" pitchFamily="34" charset="0"/>
              </a:defRPr>
            </a:lvl1pPr>
          </a:lstStyle>
          <a:p>
            <a:pPr lvl="0"/>
            <a:r>
              <a:rPr lang="fr-FR" dirty="0"/>
              <a:t>Paragraphe</a:t>
            </a:r>
          </a:p>
        </p:txBody>
      </p:sp>
      <p:sp>
        <p:nvSpPr>
          <p:cNvPr id="12" name="Espace réservé du texte 36"/>
          <p:cNvSpPr>
            <a:spLocks noGrp="1"/>
          </p:cNvSpPr>
          <p:nvPr>
            <p:ph type="body" sz="quarter" idx="17" hasCustomPrompt="1"/>
          </p:nvPr>
        </p:nvSpPr>
        <p:spPr>
          <a:xfrm>
            <a:off x="4559983" y="1550839"/>
            <a:ext cx="2919641" cy="273379"/>
          </a:xfrm>
        </p:spPr>
        <p:txBody>
          <a:bodyPr>
            <a:normAutofit/>
          </a:bodyPr>
          <a:lstStyle>
            <a:lvl1pPr marL="0" indent="0" algn="l">
              <a:buNone/>
              <a:defRPr sz="1200" b="0" i="0" baseline="0">
                <a:solidFill>
                  <a:srgbClr val="F29808"/>
                </a:solidFill>
                <a:latin typeface="Arial" panose="020B0604020202020204" pitchFamily="34" charset="0"/>
                <a:cs typeface="Arial" panose="020B0604020202020204" pitchFamily="34" charset="0"/>
              </a:defRPr>
            </a:lvl1pPr>
          </a:lstStyle>
          <a:p>
            <a:pPr lvl="0"/>
            <a:r>
              <a:rPr lang="fr-FR" dirty="0"/>
              <a:t>Résolution titre</a:t>
            </a:r>
          </a:p>
        </p:txBody>
      </p:sp>
      <p:sp>
        <p:nvSpPr>
          <p:cNvPr id="15" name="Espace réservé du contenu 2"/>
          <p:cNvSpPr>
            <a:spLocks noGrp="1"/>
          </p:cNvSpPr>
          <p:nvPr>
            <p:ph sz="half" idx="1" hasCustomPrompt="1"/>
          </p:nvPr>
        </p:nvSpPr>
        <p:spPr>
          <a:xfrm>
            <a:off x="4982881" y="3332729"/>
            <a:ext cx="726291" cy="371859"/>
          </a:xfrm>
        </p:spPr>
        <p:txBody>
          <a:bodyPr>
            <a:normAutofit/>
          </a:bodyPr>
          <a:lstStyle>
            <a:lvl1pPr marL="0" indent="0" algn="l">
              <a:lnSpc>
                <a:spcPct val="70000"/>
              </a:lnSpc>
              <a:buNone/>
              <a:defRPr sz="1800" b="0" i="0">
                <a:solidFill>
                  <a:srgbClr val="FFFFFF"/>
                </a:solidFill>
                <a:latin typeface="Raleway ExtraBold"/>
                <a:cs typeface="Raleway ExtraBold"/>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Txt</a:t>
            </a:r>
          </a:p>
        </p:txBody>
      </p:sp>
      <p:sp>
        <p:nvSpPr>
          <p:cNvPr id="16" name="Espace réservé du contenu 2"/>
          <p:cNvSpPr>
            <a:spLocks noGrp="1"/>
          </p:cNvSpPr>
          <p:nvPr>
            <p:ph sz="half" idx="19" hasCustomPrompt="1"/>
          </p:nvPr>
        </p:nvSpPr>
        <p:spPr>
          <a:xfrm>
            <a:off x="6695938" y="3332729"/>
            <a:ext cx="726291" cy="371859"/>
          </a:xfrm>
        </p:spPr>
        <p:txBody>
          <a:bodyPr>
            <a:normAutofit/>
          </a:bodyPr>
          <a:lstStyle>
            <a:lvl1pPr marL="0" indent="0" algn="l">
              <a:lnSpc>
                <a:spcPct val="70000"/>
              </a:lnSpc>
              <a:buNone/>
              <a:defRPr sz="1800" b="0" i="0">
                <a:solidFill>
                  <a:srgbClr val="FFFFFF"/>
                </a:solidFill>
                <a:latin typeface="Raleway ExtraBold"/>
                <a:cs typeface="Raleway ExtraBold"/>
              </a:defRPr>
            </a:lvl1pPr>
            <a:lvl2pPr marL="0" indent="0" algn="r">
              <a:lnSpc>
                <a:spcPct val="70000"/>
              </a:lnSpc>
              <a:buNone/>
              <a:defRPr sz="2600" b="0" i="0">
                <a:solidFill>
                  <a:srgbClr val="FFFFFF"/>
                </a:solidFill>
                <a:latin typeface="Raleway Medium"/>
                <a:cs typeface="Raleway Medium"/>
              </a:defRPr>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a:t>Txt</a:t>
            </a:r>
          </a:p>
        </p:txBody>
      </p:sp>
      <p:sp>
        <p:nvSpPr>
          <p:cNvPr id="9" name="Rectangle 8"/>
          <p:cNvSpPr/>
          <p:nvPr userDrawn="1"/>
        </p:nvSpPr>
        <p:spPr>
          <a:xfrm>
            <a:off x="4559981" y="3377559"/>
            <a:ext cx="191300" cy="176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18" name="Rectangle 17"/>
          <p:cNvSpPr/>
          <p:nvPr userDrawn="1"/>
        </p:nvSpPr>
        <p:spPr>
          <a:xfrm>
            <a:off x="6329711" y="3377559"/>
            <a:ext cx="191300" cy="176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a:p>
        </p:txBody>
      </p:sp>
      <p:sp>
        <p:nvSpPr>
          <p:cNvPr id="20" name="Espace réservé pour une image  19"/>
          <p:cNvSpPr>
            <a:spLocks noGrp="1"/>
          </p:cNvSpPr>
          <p:nvPr>
            <p:ph type="pic" sz="quarter" idx="20"/>
          </p:nvPr>
        </p:nvSpPr>
        <p:spPr>
          <a:xfrm>
            <a:off x="1386953" y="1584232"/>
            <a:ext cx="2372927" cy="2120696"/>
          </a:xfrm>
        </p:spPr>
        <p:txBody>
          <a:bodyPr>
            <a:normAutofit/>
          </a:bodyPr>
          <a:lstStyle>
            <a:lvl1pPr>
              <a:defRPr sz="900"/>
            </a:lvl1pPr>
          </a:lstStyle>
          <a:p>
            <a:endParaRPr lang="fr-FR" dirty="0"/>
          </a:p>
        </p:txBody>
      </p:sp>
      <p:pic>
        <p:nvPicPr>
          <p:cNvPr id="5" name="Image 4">
            <a:extLst>
              <a:ext uri="{FF2B5EF4-FFF2-40B4-BE49-F238E27FC236}">
                <a16:creationId xmlns:a16="http://schemas.microsoft.com/office/drawing/2014/main" id="{7271B48D-C6B5-46BE-B579-4CCB8B9EB9DA}"/>
              </a:ext>
            </a:extLst>
          </p:cNvPr>
          <p:cNvPicPr>
            <a:picLocks noChangeAspect="1"/>
          </p:cNvPicPr>
          <p:nvPr userDrawn="1"/>
        </p:nvPicPr>
        <p:blipFill rotWithShape="1">
          <a:blip r:embed="rId3"/>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26328134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re du jour">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1" y="888569"/>
            <a:ext cx="8228006" cy="3589206"/>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lIns="54132" tIns="27066" rIns="54132" bIns="27066" rtlCol="0" anchor="ctr"/>
          <a:lstStyle/>
          <a:p>
            <a:pPr algn="ctr"/>
            <a:endParaRPr lang="fr-FR" dirty="0">
              <a:latin typeface="Arial" panose="020B0604020202020204" pitchFamily="34" charset="0"/>
              <a:cs typeface="Arial" panose="020B0604020202020204" pitchFamily="34" charset="0"/>
            </a:endParaRPr>
          </a:p>
        </p:txBody>
      </p:sp>
      <p:pic>
        <p:nvPicPr>
          <p:cNvPr id="4" name="Image 3" descr="fleche_Noir_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35801"/>
            <a:ext cx="302185" cy="328613"/>
          </a:xfrm>
          <a:prstGeom prst="rect">
            <a:avLst/>
          </a:prstGeom>
        </p:spPr>
      </p:pic>
      <p:sp>
        <p:nvSpPr>
          <p:cNvPr id="2" name="Titre 1"/>
          <p:cNvSpPr>
            <a:spLocks noGrp="1"/>
          </p:cNvSpPr>
          <p:nvPr>
            <p:ph type="ctrTitle" hasCustomPrompt="1"/>
          </p:nvPr>
        </p:nvSpPr>
        <p:spPr>
          <a:xfrm>
            <a:off x="588150" y="328166"/>
            <a:ext cx="7639859" cy="357949"/>
          </a:xfrm>
        </p:spPr>
        <p:txBody>
          <a:bodyPr anchor="t" anchorCtr="0">
            <a:normAutofit/>
          </a:bodyPr>
          <a:lstStyle>
            <a:lvl1pPr algn="l">
              <a:lnSpc>
                <a:spcPct val="50000"/>
              </a:lnSpc>
              <a:defRPr sz="2200" b="1" i="0" kern="0">
                <a:latin typeface="Arial" panose="020B0604020202020204" pitchFamily="34" charset="0"/>
                <a:cs typeface="Arial" panose="020B0604020202020204" pitchFamily="34" charset="0"/>
              </a:defRPr>
            </a:lvl1pPr>
          </a:lstStyle>
          <a:p>
            <a:r>
              <a:rPr lang="fr-FR" dirty="0"/>
              <a:t>Titre</a:t>
            </a:r>
          </a:p>
        </p:txBody>
      </p:sp>
      <p:sp>
        <p:nvSpPr>
          <p:cNvPr id="11" name="ZoneTexte 10"/>
          <p:cNvSpPr txBox="1"/>
          <p:nvPr userDrawn="1"/>
        </p:nvSpPr>
        <p:spPr>
          <a:xfrm>
            <a:off x="9379768" y="761305"/>
            <a:ext cx="109386" cy="316271"/>
          </a:xfrm>
          <a:prstGeom prst="rect">
            <a:avLst/>
          </a:prstGeom>
          <a:noFill/>
        </p:spPr>
        <p:txBody>
          <a:bodyPr wrap="none" lIns="54132" tIns="27066" rIns="54132" bIns="27066" rtlCol="0">
            <a:spAutoFit/>
          </a:bodyPr>
          <a:lstStyle/>
          <a:p>
            <a:endParaRPr lang="fr-FR" dirty="0">
              <a:latin typeface="Raleway Medium"/>
            </a:endParaRPr>
          </a:p>
        </p:txBody>
      </p:sp>
      <p:sp>
        <p:nvSpPr>
          <p:cNvPr id="13" name="Espace réservé du numéro de diapositive 5"/>
          <p:cNvSpPr>
            <a:spLocks noGrp="1"/>
          </p:cNvSpPr>
          <p:nvPr>
            <p:ph type="sldNum" sz="quarter" idx="4"/>
          </p:nvPr>
        </p:nvSpPr>
        <p:spPr>
          <a:xfrm>
            <a:off x="6777499" y="299969"/>
            <a:ext cx="2133600" cy="273844"/>
          </a:xfrm>
          <a:prstGeom prst="rect">
            <a:avLst/>
          </a:prstGeom>
        </p:spPr>
        <p:txBody>
          <a:bodyPr vert="horz" lIns="81604" tIns="40803" rIns="81604" bIns="40803" rtlCol="0" anchor="ctr"/>
          <a:lstStyle>
            <a:lvl1pPr algn="r">
              <a:defRPr sz="800" b="0" i="0">
                <a:solidFill>
                  <a:srgbClr val="000000"/>
                </a:solidFill>
                <a:latin typeface="Raleway SemiBold"/>
                <a:cs typeface="Raleway SemiBold"/>
              </a:defRPr>
            </a:lvl1pPr>
          </a:lstStyle>
          <a:p>
            <a:fld id="{3A9C4481-461C-E545-A881-30035B5DBFC3}" type="slidenum">
              <a:rPr lang="fr-FR" smtClean="0"/>
              <a:pPr/>
              <a:t>‹N°›</a:t>
            </a:fld>
            <a:endParaRPr lang="fr-FR" dirty="0"/>
          </a:p>
        </p:txBody>
      </p:sp>
      <p:sp>
        <p:nvSpPr>
          <p:cNvPr id="17" name="Rectangle 16"/>
          <p:cNvSpPr/>
          <p:nvPr userDrawn="1"/>
        </p:nvSpPr>
        <p:spPr>
          <a:xfrm>
            <a:off x="4368773" y="3380792"/>
            <a:ext cx="4782989" cy="1067374"/>
          </a:xfrm>
          <a:prstGeom prst="rect">
            <a:avLst/>
          </a:prstGeom>
          <a:solidFill>
            <a:srgbClr val="F298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132" tIns="27066" rIns="54132" bIns="27066" numCol="1" spcCol="0" rtlCol="0" fromWordArt="0" anchor="ctr" anchorCtr="0" forceAA="0" compatLnSpc="1">
            <a:prstTxWarp prst="textNoShape">
              <a:avLst/>
            </a:prstTxWarp>
            <a:noAutofit/>
          </a:bodyPr>
          <a:lstStyle/>
          <a:p>
            <a:pPr algn="ctr"/>
            <a:endParaRPr lang="fr-FR" sz="1800">
              <a:latin typeface="Arial" panose="020B0604020202020204" pitchFamily="34" charset="0"/>
              <a:cs typeface="Arial" panose="020B0604020202020204" pitchFamily="34" charset="0"/>
            </a:endParaRPr>
          </a:p>
        </p:txBody>
      </p:sp>
      <p:sp>
        <p:nvSpPr>
          <p:cNvPr id="10" name="Espace réservé du texte 36"/>
          <p:cNvSpPr>
            <a:spLocks noGrp="1"/>
          </p:cNvSpPr>
          <p:nvPr>
            <p:ph type="body" sz="quarter" idx="16" hasCustomPrompt="1"/>
          </p:nvPr>
        </p:nvSpPr>
        <p:spPr>
          <a:xfrm>
            <a:off x="588149" y="1636564"/>
            <a:ext cx="2919641" cy="217994"/>
          </a:xfrm>
        </p:spPr>
        <p:txBody>
          <a:bodyPr>
            <a:noAutofit/>
          </a:bodyPr>
          <a:lstStyle>
            <a:lvl1pPr marL="169164" indent="-169164" algn="l">
              <a:buFontTx/>
              <a:buBlip>
                <a:blip r:embed="rId3"/>
              </a:buBlip>
              <a:defRPr sz="1400" b="0" i="0">
                <a:solidFill>
                  <a:schemeClr val="tx1"/>
                </a:solidFill>
                <a:latin typeface="Arial" panose="020B0604020202020204" pitchFamily="34" charset="0"/>
                <a:cs typeface="Arial" panose="020B0604020202020204" pitchFamily="34" charset="0"/>
              </a:defRPr>
            </a:lvl1pPr>
          </a:lstStyle>
          <a:p>
            <a:pPr lvl="0"/>
            <a:r>
              <a:rPr lang="fr-FR" dirty="0"/>
              <a:t>Titre présentation</a:t>
            </a:r>
          </a:p>
        </p:txBody>
      </p:sp>
      <p:sp>
        <p:nvSpPr>
          <p:cNvPr id="12" name="Espace réservé du texte 36"/>
          <p:cNvSpPr>
            <a:spLocks noGrp="1"/>
          </p:cNvSpPr>
          <p:nvPr>
            <p:ph type="body" sz="quarter" idx="17" hasCustomPrompt="1"/>
          </p:nvPr>
        </p:nvSpPr>
        <p:spPr>
          <a:xfrm>
            <a:off x="588147" y="1140770"/>
            <a:ext cx="3364728" cy="273379"/>
          </a:xfrm>
        </p:spPr>
        <p:txBody>
          <a:bodyPr>
            <a:noAutofit/>
          </a:bodyPr>
          <a:lstStyle>
            <a:lvl1pPr marL="0" indent="0" algn="l">
              <a:buNone/>
              <a:defRPr sz="1800" b="1" i="0" baseline="0">
                <a:solidFill>
                  <a:srgbClr val="F29808"/>
                </a:solidFill>
                <a:latin typeface="Arial" panose="020B0604020202020204" pitchFamily="34" charset="0"/>
                <a:cs typeface="Arial" panose="020B0604020202020204" pitchFamily="34" charset="0"/>
              </a:defRPr>
            </a:lvl1pPr>
          </a:lstStyle>
          <a:p>
            <a:pPr lvl="0"/>
            <a:r>
              <a:rPr lang="fr-FR" dirty="0"/>
              <a:t>Titre</a:t>
            </a:r>
          </a:p>
        </p:txBody>
      </p:sp>
      <p:sp>
        <p:nvSpPr>
          <p:cNvPr id="21" name="Espace réservé du texte 36"/>
          <p:cNvSpPr>
            <a:spLocks noGrp="1"/>
          </p:cNvSpPr>
          <p:nvPr>
            <p:ph type="body" sz="quarter" idx="21" hasCustomPrompt="1"/>
          </p:nvPr>
        </p:nvSpPr>
        <p:spPr>
          <a:xfrm>
            <a:off x="778347" y="1927129"/>
            <a:ext cx="2919641" cy="217994"/>
          </a:xfrm>
        </p:spPr>
        <p:txBody>
          <a:bodyPr>
            <a:noAutofit/>
          </a:bodyPr>
          <a:lstStyle>
            <a:lvl1pPr marL="0" indent="0" algn="l">
              <a:buNone/>
              <a:defRPr sz="1400" b="1" i="0" baseline="0">
                <a:solidFill>
                  <a:srgbClr val="8F8F8F"/>
                </a:solidFill>
                <a:latin typeface="Arial" panose="020B0604020202020204" pitchFamily="34" charset="0"/>
                <a:cs typeface="Arial" panose="020B0604020202020204" pitchFamily="34" charset="0"/>
              </a:defRPr>
            </a:lvl1pPr>
          </a:lstStyle>
          <a:p>
            <a:pPr lvl="0"/>
            <a:r>
              <a:rPr lang="fr-FR" dirty="0"/>
              <a:t>Nom auteur</a:t>
            </a:r>
          </a:p>
        </p:txBody>
      </p:sp>
      <p:sp>
        <p:nvSpPr>
          <p:cNvPr id="23" name="Espace réservé du texte 36"/>
          <p:cNvSpPr>
            <a:spLocks noGrp="1"/>
          </p:cNvSpPr>
          <p:nvPr>
            <p:ph type="body" sz="quarter" idx="22" hasCustomPrompt="1"/>
          </p:nvPr>
        </p:nvSpPr>
        <p:spPr>
          <a:xfrm>
            <a:off x="588150" y="2338645"/>
            <a:ext cx="2919641" cy="217994"/>
          </a:xfrm>
        </p:spPr>
        <p:txBody>
          <a:bodyPr vert="horz" lIns="81604" tIns="40803" rIns="81604" bIns="40803" rtlCol="0">
            <a:noAutofit/>
          </a:bodyPr>
          <a:lstStyle>
            <a:lvl1pPr>
              <a:defRPr lang="fr-FR" sz="1400" b="0" i="0" dirty="0"/>
            </a:lvl1pPr>
          </a:lstStyle>
          <a:p>
            <a:pPr marL="169164" lvl="0" indent="-169164">
              <a:buFontTx/>
              <a:buBlip>
                <a:blip r:embed="rId3"/>
              </a:buBlip>
            </a:pPr>
            <a:r>
              <a:rPr lang="fr-FR" dirty="0"/>
              <a:t>Titre présentation</a:t>
            </a:r>
          </a:p>
        </p:txBody>
      </p:sp>
      <p:sp>
        <p:nvSpPr>
          <p:cNvPr id="24" name="Espace réservé du texte 36"/>
          <p:cNvSpPr>
            <a:spLocks noGrp="1"/>
          </p:cNvSpPr>
          <p:nvPr>
            <p:ph type="body" sz="quarter" idx="23" hasCustomPrompt="1"/>
          </p:nvPr>
        </p:nvSpPr>
        <p:spPr>
          <a:xfrm>
            <a:off x="778347" y="2625403"/>
            <a:ext cx="2919641" cy="217994"/>
          </a:xfrm>
        </p:spPr>
        <p:txBody>
          <a:bodyPr vert="horz" lIns="81604" tIns="40803" rIns="81604" bIns="40803" rtlCol="0">
            <a:noAutofit/>
          </a:bodyPr>
          <a:lstStyle>
            <a:lvl1pPr>
              <a:defRPr lang="fr-FR" sz="1400" b="1" i="0" baseline="0" dirty="0">
                <a:solidFill>
                  <a:srgbClr val="8F8F8F"/>
                </a:solidFill>
              </a:defRPr>
            </a:lvl1pPr>
          </a:lstStyle>
          <a:p>
            <a:pPr marL="0" lvl="0" indent="0">
              <a:buNone/>
            </a:pPr>
            <a:r>
              <a:rPr lang="fr-FR" dirty="0"/>
              <a:t>Nom auteur</a:t>
            </a:r>
          </a:p>
        </p:txBody>
      </p:sp>
      <p:sp>
        <p:nvSpPr>
          <p:cNvPr id="25" name="Espace réservé du texte 36"/>
          <p:cNvSpPr>
            <a:spLocks noGrp="1"/>
          </p:cNvSpPr>
          <p:nvPr>
            <p:ph type="body" sz="quarter" idx="24" hasCustomPrompt="1"/>
          </p:nvPr>
        </p:nvSpPr>
        <p:spPr>
          <a:xfrm>
            <a:off x="588149" y="3040210"/>
            <a:ext cx="2919641" cy="217994"/>
          </a:xfrm>
        </p:spPr>
        <p:txBody>
          <a:bodyPr vert="horz" lIns="81604" tIns="40803" rIns="81604" bIns="40803" rtlCol="0">
            <a:noAutofit/>
          </a:bodyPr>
          <a:lstStyle>
            <a:lvl1pPr>
              <a:defRPr lang="fr-FR" sz="1400" b="0" i="0" dirty="0"/>
            </a:lvl1pPr>
          </a:lstStyle>
          <a:p>
            <a:pPr marL="169164" lvl="0" indent="-169164">
              <a:buFontTx/>
              <a:buBlip>
                <a:blip r:embed="rId3"/>
              </a:buBlip>
            </a:pPr>
            <a:r>
              <a:rPr lang="fr-FR" dirty="0"/>
              <a:t>Titre présentation</a:t>
            </a:r>
          </a:p>
        </p:txBody>
      </p:sp>
      <p:sp>
        <p:nvSpPr>
          <p:cNvPr id="26" name="Espace réservé du texte 36"/>
          <p:cNvSpPr>
            <a:spLocks noGrp="1"/>
          </p:cNvSpPr>
          <p:nvPr>
            <p:ph type="body" sz="quarter" idx="25" hasCustomPrompt="1"/>
          </p:nvPr>
        </p:nvSpPr>
        <p:spPr>
          <a:xfrm>
            <a:off x="778347" y="3323641"/>
            <a:ext cx="2919641" cy="217994"/>
          </a:xfrm>
        </p:spPr>
        <p:txBody>
          <a:bodyPr vert="horz" lIns="81604" tIns="40803" rIns="81604" bIns="40803" rtlCol="0">
            <a:noAutofit/>
          </a:bodyPr>
          <a:lstStyle>
            <a:lvl1pPr>
              <a:defRPr lang="fr-FR" sz="1400" b="1" i="0" baseline="0" dirty="0">
                <a:solidFill>
                  <a:srgbClr val="8F8F8F"/>
                </a:solidFill>
              </a:defRPr>
            </a:lvl1pPr>
          </a:lstStyle>
          <a:p>
            <a:pPr marL="0" lvl="0" indent="0">
              <a:buNone/>
            </a:pPr>
            <a:r>
              <a:rPr lang="fr-FR" dirty="0"/>
              <a:t>Nom auteur</a:t>
            </a:r>
          </a:p>
        </p:txBody>
      </p:sp>
      <p:sp>
        <p:nvSpPr>
          <p:cNvPr id="27" name="Espace réservé du texte 36"/>
          <p:cNvSpPr>
            <a:spLocks noGrp="1"/>
          </p:cNvSpPr>
          <p:nvPr>
            <p:ph type="body" sz="quarter" idx="26" hasCustomPrompt="1"/>
          </p:nvPr>
        </p:nvSpPr>
        <p:spPr>
          <a:xfrm>
            <a:off x="588149" y="3714528"/>
            <a:ext cx="2919641" cy="217994"/>
          </a:xfrm>
        </p:spPr>
        <p:txBody>
          <a:bodyPr vert="horz" lIns="81604" tIns="40803" rIns="81604" bIns="40803" rtlCol="0">
            <a:noAutofit/>
          </a:bodyPr>
          <a:lstStyle>
            <a:lvl1pPr>
              <a:defRPr lang="fr-FR" sz="1400" b="0" i="0" dirty="0"/>
            </a:lvl1pPr>
          </a:lstStyle>
          <a:p>
            <a:pPr marL="169164" lvl="0" indent="-169164">
              <a:buFontTx/>
              <a:buBlip>
                <a:blip r:embed="rId3"/>
              </a:buBlip>
            </a:pPr>
            <a:r>
              <a:rPr lang="fr-FR" dirty="0"/>
              <a:t>Titre présentation</a:t>
            </a:r>
          </a:p>
        </p:txBody>
      </p:sp>
      <p:sp>
        <p:nvSpPr>
          <p:cNvPr id="28" name="Espace réservé du texte 36"/>
          <p:cNvSpPr>
            <a:spLocks noGrp="1"/>
          </p:cNvSpPr>
          <p:nvPr>
            <p:ph type="body" sz="quarter" idx="27" hasCustomPrompt="1"/>
          </p:nvPr>
        </p:nvSpPr>
        <p:spPr>
          <a:xfrm>
            <a:off x="778347" y="3985930"/>
            <a:ext cx="2919641" cy="217994"/>
          </a:xfrm>
        </p:spPr>
        <p:txBody>
          <a:bodyPr vert="horz" lIns="81604" tIns="40803" rIns="81604" bIns="40803" rtlCol="0">
            <a:noAutofit/>
          </a:bodyPr>
          <a:lstStyle>
            <a:lvl1pPr>
              <a:defRPr lang="fr-FR" sz="1400" b="1" i="0" baseline="0" dirty="0">
                <a:solidFill>
                  <a:srgbClr val="8F8F8F"/>
                </a:solidFill>
              </a:defRPr>
            </a:lvl1pPr>
          </a:lstStyle>
          <a:p>
            <a:pPr marL="0" lvl="0" indent="0">
              <a:buNone/>
            </a:pPr>
            <a:r>
              <a:rPr lang="fr-FR" dirty="0"/>
              <a:t>Nom auteur</a:t>
            </a:r>
          </a:p>
        </p:txBody>
      </p:sp>
      <p:sp>
        <p:nvSpPr>
          <p:cNvPr id="33" name="Espace réservé du texte 36"/>
          <p:cNvSpPr>
            <a:spLocks noGrp="1"/>
          </p:cNvSpPr>
          <p:nvPr>
            <p:ph type="body" sz="quarter" idx="32" hasCustomPrompt="1"/>
          </p:nvPr>
        </p:nvSpPr>
        <p:spPr>
          <a:xfrm>
            <a:off x="4332889" y="1640191"/>
            <a:ext cx="2919641" cy="217994"/>
          </a:xfrm>
        </p:spPr>
        <p:txBody>
          <a:bodyPr vert="horz" lIns="81604" tIns="40803" rIns="81604" bIns="40803" rtlCol="0">
            <a:noAutofit/>
          </a:bodyPr>
          <a:lstStyle>
            <a:lvl1pPr>
              <a:defRPr lang="fr-FR" sz="1400" b="0" i="0" dirty="0"/>
            </a:lvl1pPr>
          </a:lstStyle>
          <a:p>
            <a:pPr marL="169164" lvl="0" indent="-169164">
              <a:buFontTx/>
              <a:buBlip>
                <a:blip r:embed="rId3"/>
              </a:buBlip>
            </a:pPr>
            <a:r>
              <a:rPr lang="fr-FR" dirty="0"/>
              <a:t>Titre présentation</a:t>
            </a:r>
          </a:p>
        </p:txBody>
      </p:sp>
      <p:sp>
        <p:nvSpPr>
          <p:cNvPr id="34" name="Espace réservé du texte 36"/>
          <p:cNvSpPr>
            <a:spLocks noGrp="1"/>
          </p:cNvSpPr>
          <p:nvPr>
            <p:ph type="body" sz="quarter" idx="33" hasCustomPrompt="1"/>
          </p:nvPr>
        </p:nvSpPr>
        <p:spPr>
          <a:xfrm>
            <a:off x="4386534" y="2990109"/>
            <a:ext cx="2919641" cy="273379"/>
          </a:xfrm>
        </p:spPr>
        <p:txBody>
          <a:bodyPr>
            <a:noAutofit/>
          </a:bodyPr>
          <a:lstStyle>
            <a:lvl1pPr marL="0" indent="0" algn="l">
              <a:buNone/>
              <a:defRPr sz="1800" b="1" i="0" baseline="0">
                <a:solidFill>
                  <a:srgbClr val="F29808"/>
                </a:solidFill>
                <a:latin typeface="Arial" panose="020B0604020202020204" pitchFamily="34" charset="0"/>
                <a:cs typeface="Arial" panose="020B0604020202020204" pitchFamily="34" charset="0"/>
              </a:defRPr>
            </a:lvl1pPr>
          </a:lstStyle>
          <a:p>
            <a:pPr lvl="0"/>
            <a:r>
              <a:rPr lang="fr-FR" dirty="0"/>
              <a:t>Titre</a:t>
            </a:r>
          </a:p>
        </p:txBody>
      </p:sp>
      <p:sp>
        <p:nvSpPr>
          <p:cNvPr id="35" name="Espace réservé du texte 36"/>
          <p:cNvSpPr>
            <a:spLocks noGrp="1"/>
          </p:cNvSpPr>
          <p:nvPr>
            <p:ph type="body" sz="quarter" idx="34" hasCustomPrompt="1"/>
          </p:nvPr>
        </p:nvSpPr>
        <p:spPr>
          <a:xfrm>
            <a:off x="4523087" y="1921233"/>
            <a:ext cx="2919641" cy="217994"/>
          </a:xfrm>
        </p:spPr>
        <p:txBody>
          <a:bodyPr vert="horz" lIns="81604" tIns="40803" rIns="81604" bIns="40803" rtlCol="0">
            <a:noAutofit/>
          </a:bodyPr>
          <a:lstStyle>
            <a:lvl1pPr>
              <a:defRPr lang="fr-FR" sz="1400" b="1" i="0" baseline="0" dirty="0">
                <a:solidFill>
                  <a:srgbClr val="8F8F8F"/>
                </a:solidFill>
              </a:defRPr>
            </a:lvl1pPr>
          </a:lstStyle>
          <a:p>
            <a:pPr marL="0" lvl="0" indent="0">
              <a:buNone/>
            </a:pPr>
            <a:r>
              <a:rPr lang="fr-FR" dirty="0"/>
              <a:t>Nom auteur</a:t>
            </a:r>
          </a:p>
        </p:txBody>
      </p:sp>
      <p:sp>
        <p:nvSpPr>
          <p:cNvPr id="36" name="Espace réservé du texte 36"/>
          <p:cNvSpPr>
            <a:spLocks noGrp="1"/>
          </p:cNvSpPr>
          <p:nvPr>
            <p:ph type="body" sz="quarter" idx="35" hasCustomPrompt="1"/>
          </p:nvPr>
        </p:nvSpPr>
        <p:spPr>
          <a:xfrm>
            <a:off x="4332889" y="2321710"/>
            <a:ext cx="2919641" cy="217994"/>
          </a:xfrm>
        </p:spPr>
        <p:txBody>
          <a:bodyPr vert="horz" lIns="81604" tIns="40803" rIns="81604" bIns="40803" rtlCol="0">
            <a:noAutofit/>
          </a:bodyPr>
          <a:lstStyle>
            <a:lvl1pPr>
              <a:defRPr lang="fr-FR" sz="1400" b="0" i="0" dirty="0"/>
            </a:lvl1pPr>
          </a:lstStyle>
          <a:p>
            <a:pPr marL="169164" lvl="0" indent="-169164">
              <a:buFontTx/>
              <a:buBlip>
                <a:blip r:embed="rId3"/>
              </a:buBlip>
            </a:pPr>
            <a:r>
              <a:rPr lang="fr-FR" dirty="0"/>
              <a:t>Titre présentation</a:t>
            </a:r>
          </a:p>
        </p:txBody>
      </p:sp>
      <p:sp>
        <p:nvSpPr>
          <p:cNvPr id="37" name="Espace réservé du texte 36"/>
          <p:cNvSpPr>
            <a:spLocks noGrp="1"/>
          </p:cNvSpPr>
          <p:nvPr>
            <p:ph type="body" sz="quarter" idx="36" hasCustomPrompt="1"/>
          </p:nvPr>
        </p:nvSpPr>
        <p:spPr>
          <a:xfrm>
            <a:off x="4523087" y="2602750"/>
            <a:ext cx="2919641" cy="217994"/>
          </a:xfrm>
        </p:spPr>
        <p:txBody>
          <a:bodyPr vert="horz" lIns="81604" tIns="40803" rIns="81604" bIns="40803" rtlCol="0">
            <a:noAutofit/>
          </a:bodyPr>
          <a:lstStyle>
            <a:lvl1pPr>
              <a:defRPr lang="fr-FR" sz="1400" b="1" i="0" baseline="0" dirty="0">
                <a:solidFill>
                  <a:srgbClr val="8F8F8F"/>
                </a:solidFill>
              </a:defRPr>
            </a:lvl1pPr>
          </a:lstStyle>
          <a:p>
            <a:pPr marL="0" lvl="0" indent="0">
              <a:buNone/>
            </a:pPr>
            <a:r>
              <a:rPr lang="fr-FR" dirty="0"/>
              <a:t>Nom auteur</a:t>
            </a:r>
          </a:p>
        </p:txBody>
      </p:sp>
      <p:sp>
        <p:nvSpPr>
          <p:cNvPr id="40" name="Espace réservé du texte 36"/>
          <p:cNvSpPr>
            <a:spLocks noGrp="1"/>
          </p:cNvSpPr>
          <p:nvPr>
            <p:ph type="body" sz="quarter" idx="39" hasCustomPrompt="1"/>
          </p:nvPr>
        </p:nvSpPr>
        <p:spPr>
          <a:xfrm>
            <a:off x="4752523" y="3557869"/>
            <a:ext cx="3106274" cy="250701"/>
          </a:xfrm>
        </p:spPr>
        <p:txBody>
          <a:bodyPr>
            <a:normAutofit/>
          </a:bodyPr>
          <a:lstStyle>
            <a:lvl1pPr marL="0" indent="0" algn="l">
              <a:buNone/>
              <a:defRPr sz="1600" b="0" i="0" baseline="0">
                <a:solidFill>
                  <a:schemeClr val="bg1"/>
                </a:solidFill>
                <a:latin typeface="Arial" panose="020B0604020202020204" pitchFamily="34" charset="0"/>
                <a:cs typeface="Arial" panose="020B0604020202020204" pitchFamily="34" charset="0"/>
              </a:defRPr>
            </a:lvl1pPr>
          </a:lstStyle>
          <a:p>
            <a:pPr lvl="0"/>
            <a:r>
              <a:rPr lang="fr-FR" dirty="0"/>
              <a:t>Titre présentation finale</a:t>
            </a:r>
          </a:p>
        </p:txBody>
      </p:sp>
      <p:sp>
        <p:nvSpPr>
          <p:cNvPr id="41" name="Espace réservé du texte 36"/>
          <p:cNvSpPr>
            <a:spLocks noGrp="1"/>
          </p:cNvSpPr>
          <p:nvPr>
            <p:ph type="body" sz="quarter" idx="40" hasCustomPrompt="1"/>
          </p:nvPr>
        </p:nvSpPr>
        <p:spPr>
          <a:xfrm>
            <a:off x="4777121" y="3843040"/>
            <a:ext cx="2919641" cy="217994"/>
          </a:xfrm>
        </p:spPr>
        <p:txBody>
          <a:bodyPr>
            <a:noAutofit/>
          </a:bodyPr>
          <a:lstStyle>
            <a:lvl1pPr marL="0" indent="0" algn="l">
              <a:buNone/>
              <a:defRPr sz="1100" b="0" i="0" baseline="0">
                <a:solidFill>
                  <a:srgbClr val="FFFFFF"/>
                </a:solidFill>
                <a:latin typeface="Arial" panose="020B0604020202020204" pitchFamily="34" charset="0"/>
                <a:cs typeface="Arial" panose="020B0604020202020204" pitchFamily="34" charset="0"/>
              </a:defRPr>
            </a:lvl1pPr>
          </a:lstStyle>
          <a:p>
            <a:pPr lvl="0"/>
            <a:r>
              <a:rPr lang="fr-FR" dirty="0"/>
              <a:t>Nom auteur</a:t>
            </a:r>
          </a:p>
        </p:txBody>
      </p:sp>
      <p:pic>
        <p:nvPicPr>
          <p:cNvPr id="6" name="Image 5" descr="bulle_blanch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762" y="3234933"/>
            <a:ext cx="480397" cy="471488"/>
          </a:xfrm>
          <a:prstGeom prst="rect">
            <a:avLst/>
          </a:prstGeom>
        </p:spPr>
      </p:pic>
      <p:pic>
        <p:nvPicPr>
          <p:cNvPr id="30" name="Image 29">
            <a:extLst>
              <a:ext uri="{FF2B5EF4-FFF2-40B4-BE49-F238E27FC236}">
                <a16:creationId xmlns:a16="http://schemas.microsoft.com/office/drawing/2014/main" id="{E24286BA-AD33-4370-9310-FF92D493C166}"/>
              </a:ext>
            </a:extLst>
          </p:cNvPr>
          <p:cNvPicPr>
            <a:picLocks noChangeAspect="1"/>
          </p:cNvPicPr>
          <p:nvPr userDrawn="1"/>
        </p:nvPicPr>
        <p:blipFill rotWithShape="1">
          <a:blip r:embed="rId5"/>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28923205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3" y="205981"/>
            <a:ext cx="8229601" cy="857249"/>
          </a:xfrm>
          <a:prstGeom prst="rect">
            <a:avLst/>
          </a:prstGeom>
        </p:spPr>
        <p:txBody>
          <a:bodyPr vert="horz" lIns="81604" tIns="40803" rIns="81604" bIns="40803" rtlCol="0" anchor="ctr">
            <a:normAutofit/>
          </a:bodyPr>
          <a:lstStyle/>
          <a:p>
            <a:r>
              <a:rPr lang="fr-FR" dirty="0"/>
              <a:t>Cliquez et modifiez le titre</a:t>
            </a:r>
          </a:p>
        </p:txBody>
      </p:sp>
      <p:sp>
        <p:nvSpPr>
          <p:cNvPr id="3" name="Espace réservé du texte 2"/>
          <p:cNvSpPr>
            <a:spLocks noGrp="1"/>
          </p:cNvSpPr>
          <p:nvPr>
            <p:ph type="body" idx="1"/>
          </p:nvPr>
        </p:nvSpPr>
        <p:spPr>
          <a:xfrm>
            <a:off x="457203" y="1200152"/>
            <a:ext cx="8229601" cy="3394473"/>
          </a:xfrm>
          <a:prstGeom prst="rect">
            <a:avLst/>
          </a:prstGeom>
        </p:spPr>
        <p:txBody>
          <a:bodyPr vert="horz" lIns="81604" tIns="40803" rIns="81604" bIns="40803"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777499" y="299969"/>
            <a:ext cx="2133600" cy="273844"/>
          </a:xfrm>
          <a:prstGeom prst="rect">
            <a:avLst/>
          </a:prstGeom>
        </p:spPr>
        <p:txBody>
          <a:bodyPr vert="horz" lIns="81604" tIns="40803" rIns="81604" bIns="40803" rtlCol="0" anchor="ctr"/>
          <a:lstStyle>
            <a:lvl1pPr algn="r">
              <a:defRPr sz="800" b="0" i="0">
                <a:solidFill>
                  <a:srgbClr val="000000"/>
                </a:solidFill>
                <a:latin typeface="Arial" panose="020B0604020202020204" pitchFamily="34" charset="0"/>
                <a:cs typeface="Arial" panose="020B0604020202020204" pitchFamily="34" charset="0"/>
              </a:defRPr>
            </a:lvl1pPr>
          </a:lstStyle>
          <a:p>
            <a:fld id="{3A9C4481-461C-E545-A881-30035B5DBFC3}" type="slidenum">
              <a:rPr lang="fr-FR" smtClean="0"/>
              <a:pPr/>
              <a:t>‹N°›</a:t>
            </a:fld>
            <a:endParaRPr lang="fr-FR" dirty="0"/>
          </a:p>
        </p:txBody>
      </p:sp>
      <p:pic>
        <p:nvPicPr>
          <p:cNvPr id="8" name="Image 7">
            <a:extLst>
              <a:ext uri="{FF2B5EF4-FFF2-40B4-BE49-F238E27FC236}">
                <a16:creationId xmlns:a16="http://schemas.microsoft.com/office/drawing/2014/main" id="{D4D3998A-54F2-4C66-8349-AF67F4558DB4}"/>
              </a:ext>
            </a:extLst>
          </p:cNvPr>
          <p:cNvPicPr>
            <a:picLocks noChangeAspect="1"/>
          </p:cNvPicPr>
          <p:nvPr userDrawn="1"/>
        </p:nvPicPr>
        <p:blipFill rotWithShape="1">
          <a:blip r:embed="rId26"/>
          <a:srcRect l="35532" t="23665" b="24142"/>
          <a:stretch/>
        </p:blipFill>
        <p:spPr>
          <a:xfrm>
            <a:off x="5959813" y="4606327"/>
            <a:ext cx="3201475" cy="399162"/>
          </a:xfrm>
          <a:prstGeom prst="rect">
            <a:avLst/>
          </a:prstGeom>
        </p:spPr>
      </p:pic>
    </p:spTree>
    <p:extLst>
      <p:ext uri="{BB962C8B-B14F-4D97-AF65-F5344CB8AC3E}">
        <p14:creationId xmlns:p14="http://schemas.microsoft.com/office/powerpoint/2010/main" val="2181234479"/>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72" r:id="rId3"/>
    <p:sldLayoutId id="2147483673" r:id="rId4"/>
    <p:sldLayoutId id="2147483649" r:id="rId5"/>
    <p:sldLayoutId id="2147483666" r:id="rId6"/>
    <p:sldLayoutId id="2147483667" r:id="rId7"/>
    <p:sldLayoutId id="2147483660" r:id="rId8"/>
    <p:sldLayoutId id="2147483665" r:id="rId9"/>
    <p:sldLayoutId id="2147483651" r:id="rId10"/>
    <p:sldLayoutId id="2147483662" r:id="rId11"/>
    <p:sldLayoutId id="2147483663" r:id="rId12"/>
    <p:sldLayoutId id="2147483671" r:id="rId13"/>
    <p:sldLayoutId id="2147483670" r:id="rId14"/>
    <p:sldLayoutId id="2147483668" r:id="rId15"/>
    <p:sldLayoutId id="2147483669" r:id="rId16"/>
    <p:sldLayoutId id="2147483715" r:id="rId17"/>
    <p:sldLayoutId id="2147483716" r:id="rId18"/>
    <p:sldLayoutId id="2147483717" r:id="rId19"/>
    <p:sldLayoutId id="2147483719" r:id="rId20"/>
    <p:sldLayoutId id="2147483720" r:id="rId21"/>
    <p:sldLayoutId id="2147483721" r:id="rId22"/>
    <p:sldLayoutId id="2147483722" r:id="rId23"/>
    <p:sldLayoutId id="2147483723" r:id="rId24"/>
  </p:sldLayoutIdLst>
  <p:hf hdr="0" dt="0"/>
  <p:txStyles>
    <p:title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06014" indent="-306014" algn="l" defTabSz="408019" rtl="0" eaLnBrk="1" latinLnBrk="0" hangingPunct="1">
        <a:spcBef>
          <a:spcPct val="20000"/>
        </a:spcBef>
        <a:buFont typeface="Arial"/>
        <a:buChar char="•"/>
        <a:defRPr sz="2900" kern="1200">
          <a:solidFill>
            <a:schemeClr val="tx1"/>
          </a:solidFill>
          <a:latin typeface="Arial" panose="020B0604020202020204" pitchFamily="34" charset="0"/>
          <a:ea typeface="+mn-ea"/>
          <a:cs typeface="Arial" panose="020B0604020202020204" pitchFamily="34" charset="0"/>
        </a:defRPr>
      </a:lvl1pPr>
      <a:lvl2pPr marL="663030" indent="-255011" algn="l" defTabSz="408019" rtl="0" eaLnBrk="1" latinLnBrk="0" hangingPunct="1">
        <a:spcBef>
          <a:spcPct val="20000"/>
        </a:spcBef>
        <a:buFont typeface="Arial"/>
        <a:buChar char="–"/>
        <a:defRPr sz="2500" kern="1200">
          <a:solidFill>
            <a:schemeClr val="tx1"/>
          </a:solidFill>
          <a:latin typeface="Arial" panose="020B0604020202020204" pitchFamily="34" charset="0"/>
          <a:ea typeface="+mn-ea"/>
          <a:cs typeface="Arial" panose="020B0604020202020204" pitchFamily="34" charset="0"/>
        </a:defRPr>
      </a:lvl2pPr>
      <a:lvl3pPr marL="1020048" indent="-204010" algn="l" defTabSz="408019"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defRPr>
      </a:lvl3pPr>
      <a:lvl4pPr marL="1428067" indent="-204010" algn="l" defTabSz="408019"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836084" indent="-204010" algn="l" defTabSz="408019"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244103" indent="-204010" algn="l" defTabSz="408019" rtl="0" eaLnBrk="1" latinLnBrk="0" hangingPunct="1">
        <a:spcBef>
          <a:spcPct val="20000"/>
        </a:spcBef>
        <a:buFont typeface="Arial"/>
        <a:buChar char="•"/>
        <a:defRPr sz="1900" kern="1200">
          <a:solidFill>
            <a:schemeClr val="tx1"/>
          </a:solidFill>
          <a:latin typeface="+mn-lt"/>
          <a:ea typeface="+mn-ea"/>
          <a:cs typeface="+mn-cs"/>
        </a:defRPr>
      </a:lvl6pPr>
      <a:lvl7pPr marL="2652122" indent="-204010" algn="l" defTabSz="408019" rtl="0" eaLnBrk="1" latinLnBrk="0" hangingPunct="1">
        <a:spcBef>
          <a:spcPct val="20000"/>
        </a:spcBef>
        <a:buFont typeface="Arial"/>
        <a:buChar char="•"/>
        <a:defRPr sz="1900" kern="1200">
          <a:solidFill>
            <a:schemeClr val="tx1"/>
          </a:solidFill>
          <a:latin typeface="+mn-lt"/>
          <a:ea typeface="+mn-ea"/>
          <a:cs typeface="+mn-cs"/>
        </a:defRPr>
      </a:lvl7pPr>
      <a:lvl8pPr marL="3060142" indent="-204010" algn="l" defTabSz="408019" rtl="0" eaLnBrk="1" latinLnBrk="0" hangingPunct="1">
        <a:spcBef>
          <a:spcPct val="20000"/>
        </a:spcBef>
        <a:buFont typeface="Arial"/>
        <a:buChar char="•"/>
        <a:defRPr sz="1900" kern="1200">
          <a:solidFill>
            <a:schemeClr val="tx1"/>
          </a:solidFill>
          <a:latin typeface="+mn-lt"/>
          <a:ea typeface="+mn-ea"/>
          <a:cs typeface="+mn-cs"/>
        </a:defRPr>
      </a:lvl8pPr>
      <a:lvl9pPr marL="3468161" indent="-204010" algn="l" defTabSz="408019"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08019" rtl="0" eaLnBrk="1" latinLnBrk="0" hangingPunct="1">
        <a:defRPr sz="1700" kern="1200">
          <a:solidFill>
            <a:schemeClr val="tx1"/>
          </a:solidFill>
          <a:latin typeface="+mn-lt"/>
          <a:ea typeface="+mn-ea"/>
          <a:cs typeface="+mn-cs"/>
        </a:defRPr>
      </a:lvl1pPr>
      <a:lvl2pPr marL="408019" algn="l" defTabSz="408019" rtl="0" eaLnBrk="1" latinLnBrk="0" hangingPunct="1">
        <a:defRPr sz="1700" kern="1200">
          <a:solidFill>
            <a:schemeClr val="tx1"/>
          </a:solidFill>
          <a:latin typeface="+mn-lt"/>
          <a:ea typeface="+mn-ea"/>
          <a:cs typeface="+mn-cs"/>
        </a:defRPr>
      </a:lvl2pPr>
      <a:lvl3pPr marL="816038" algn="l" defTabSz="408019" rtl="0" eaLnBrk="1" latinLnBrk="0" hangingPunct="1">
        <a:defRPr sz="1700" kern="1200">
          <a:solidFill>
            <a:schemeClr val="tx1"/>
          </a:solidFill>
          <a:latin typeface="+mn-lt"/>
          <a:ea typeface="+mn-ea"/>
          <a:cs typeface="+mn-cs"/>
        </a:defRPr>
      </a:lvl3pPr>
      <a:lvl4pPr marL="1224058" algn="l" defTabSz="408019" rtl="0" eaLnBrk="1" latinLnBrk="0" hangingPunct="1">
        <a:defRPr sz="1700" kern="1200">
          <a:solidFill>
            <a:schemeClr val="tx1"/>
          </a:solidFill>
          <a:latin typeface="+mn-lt"/>
          <a:ea typeface="+mn-ea"/>
          <a:cs typeface="+mn-cs"/>
        </a:defRPr>
      </a:lvl4pPr>
      <a:lvl5pPr marL="1632077" algn="l" defTabSz="408019" rtl="0" eaLnBrk="1" latinLnBrk="0" hangingPunct="1">
        <a:defRPr sz="1700" kern="1200">
          <a:solidFill>
            <a:schemeClr val="tx1"/>
          </a:solidFill>
          <a:latin typeface="+mn-lt"/>
          <a:ea typeface="+mn-ea"/>
          <a:cs typeface="+mn-cs"/>
        </a:defRPr>
      </a:lvl5pPr>
      <a:lvl6pPr marL="2040094" algn="l" defTabSz="408019" rtl="0" eaLnBrk="1" latinLnBrk="0" hangingPunct="1">
        <a:defRPr sz="1700" kern="1200">
          <a:solidFill>
            <a:schemeClr val="tx1"/>
          </a:solidFill>
          <a:latin typeface="+mn-lt"/>
          <a:ea typeface="+mn-ea"/>
          <a:cs typeface="+mn-cs"/>
        </a:defRPr>
      </a:lvl6pPr>
      <a:lvl7pPr marL="2448113" algn="l" defTabSz="408019" rtl="0" eaLnBrk="1" latinLnBrk="0" hangingPunct="1">
        <a:defRPr sz="1700" kern="1200">
          <a:solidFill>
            <a:schemeClr val="tx1"/>
          </a:solidFill>
          <a:latin typeface="+mn-lt"/>
          <a:ea typeface="+mn-ea"/>
          <a:cs typeface="+mn-cs"/>
        </a:defRPr>
      </a:lvl7pPr>
      <a:lvl8pPr marL="2856132" algn="l" defTabSz="408019" rtl="0" eaLnBrk="1" latinLnBrk="0" hangingPunct="1">
        <a:defRPr sz="1700" kern="1200">
          <a:solidFill>
            <a:schemeClr val="tx1"/>
          </a:solidFill>
          <a:latin typeface="+mn-lt"/>
          <a:ea typeface="+mn-ea"/>
          <a:cs typeface="+mn-cs"/>
        </a:defRPr>
      </a:lvl8pPr>
      <a:lvl9pPr marL="3264151" algn="l" defTabSz="40801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643559" y="3695477"/>
            <a:ext cx="4572000" cy="707886"/>
          </a:xfrm>
          <a:prstGeom prst="rect">
            <a:avLst/>
          </a:prstGeom>
        </p:spPr>
        <p:txBody>
          <a:bodyPr>
            <a:spAutoFit/>
          </a:bodyPr>
          <a:lstStyle/>
          <a:p>
            <a:pPr algn="ctr" defTabSz="914400"/>
            <a:endParaRPr lang="fr-FR" altLang="fr-FR" sz="2000" dirty="0">
              <a:solidFill>
                <a:srgbClr val="000000"/>
              </a:solidFill>
              <a:ea typeface="ＭＳ Ｐゴシック" pitchFamily="34" charset="-128"/>
            </a:endParaRPr>
          </a:p>
          <a:p>
            <a:pPr algn="ctr" defTabSz="914400"/>
            <a:endParaRPr lang="fr-FR" altLang="fr-FR" sz="2000" dirty="0">
              <a:solidFill>
                <a:srgbClr val="000000"/>
              </a:solidFill>
              <a:ea typeface="ＭＳ Ｐゴシック" pitchFamily="34" charset="-128"/>
            </a:endParaRPr>
          </a:p>
        </p:txBody>
      </p:sp>
    </p:spTree>
    <p:extLst>
      <p:ext uri="{BB962C8B-B14F-4D97-AF65-F5344CB8AC3E}">
        <p14:creationId xmlns:p14="http://schemas.microsoft.com/office/powerpoint/2010/main" val="27414809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sldNum="0" hdr="0" ftr="0" dt="0"/>
  <p:txStyles>
    <p:titleStyle>
      <a:lvl1pPr algn="ctr" rtl="0" eaLnBrk="0" fontAlgn="base" hangingPunct="0">
        <a:spcBef>
          <a:spcPct val="0"/>
        </a:spcBef>
        <a:spcAft>
          <a:spcPct val="0"/>
        </a:spcAft>
        <a:defRPr sz="3200">
          <a:solidFill>
            <a:schemeClr val="tx2"/>
          </a:solidFill>
          <a:latin typeface="+mj-lt"/>
          <a:ea typeface="ＭＳ Ｐゴシック" pitchFamily="26" charset="-128"/>
          <a:cs typeface="ＭＳ Ｐゴシック" pitchFamily="26" charset="-128"/>
        </a:defRPr>
      </a:lvl1pPr>
      <a:lvl2pPr algn="ctr" rtl="0" eaLnBrk="0" fontAlgn="base" hangingPunct="0">
        <a:spcBef>
          <a:spcPct val="0"/>
        </a:spcBef>
        <a:spcAft>
          <a:spcPct val="0"/>
        </a:spcAft>
        <a:defRPr sz="3200">
          <a:solidFill>
            <a:schemeClr val="tx2"/>
          </a:solidFill>
          <a:latin typeface="Myriad Pro" pitchFamily="34" charset="0"/>
          <a:ea typeface="ＭＳ Ｐゴシック" pitchFamily="26" charset="-128"/>
          <a:cs typeface="ＭＳ Ｐゴシック" pitchFamily="26" charset="-128"/>
        </a:defRPr>
      </a:lvl2pPr>
      <a:lvl3pPr algn="ctr" rtl="0" eaLnBrk="0" fontAlgn="base" hangingPunct="0">
        <a:spcBef>
          <a:spcPct val="0"/>
        </a:spcBef>
        <a:spcAft>
          <a:spcPct val="0"/>
        </a:spcAft>
        <a:defRPr sz="3200">
          <a:solidFill>
            <a:schemeClr val="tx2"/>
          </a:solidFill>
          <a:latin typeface="Myriad Pro" pitchFamily="34" charset="0"/>
          <a:ea typeface="ＭＳ Ｐゴシック" pitchFamily="26" charset="-128"/>
          <a:cs typeface="ＭＳ Ｐゴシック" pitchFamily="26" charset="-128"/>
        </a:defRPr>
      </a:lvl3pPr>
      <a:lvl4pPr algn="ctr" rtl="0" eaLnBrk="0" fontAlgn="base" hangingPunct="0">
        <a:spcBef>
          <a:spcPct val="0"/>
        </a:spcBef>
        <a:spcAft>
          <a:spcPct val="0"/>
        </a:spcAft>
        <a:defRPr sz="3200">
          <a:solidFill>
            <a:schemeClr val="tx2"/>
          </a:solidFill>
          <a:latin typeface="Myriad Pro" pitchFamily="34" charset="0"/>
          <a:ea typeface="ＭＳ Ｐゴシック" pitchFamily="26" charset="-128"/>
          <a:cs typeface="ＭＳ Ｐゴシック" pitchFamily="26" charset="-128"/>
        </a:defRPr>
      </a:lvl4pPr>
      <a:lvl5pPr algn="ctr" rtl="0" eaLnBrk="0" fontAlgn="base" hangingPunct="0">
        <a:spcBef>
          <a:spcPct val="0"/>
        </a:spcBef>
        <a:spcAft>
          <a:spcPct val="0"/>
        </a:spcAft>
        <a:defRPr sz="3200">
          <a:solidFill>
            <a:schemeClr val="tx2"/>
          </a:solidFill>
          <a:latin typeface="Myriad Pro" pitchFamily="34" charset="0"/>
          <a:ea typeface="ＭＳ Ｐゴシック" pitchFamily="26" charset="-128"/>
          <a:cs typeface="ＭＳ Ｐゴシック" pitchFamily="26" charset="-128"/>
        </a:defRPr>
      </a:lvl5pPr>
      <a:lvl6pPr marL="457200" algn="ctr" rtl="0" fontAlgn="base">
        <a:spcBef>
          <a:spcPct val="0"/>
        </a:spcBef>
        <a:spcAft>
          <a:spcPct val="0"/>
        </a:spcAft>
        <a:defRPr sz="3200">
          <a:solidFill>
            <a:schemeClr val="tx2"/>
          </a:solidFill>
          <a:latin typeface="Myriad Pro" pitchFamily="34" charset="0"/>
        </a:defRPr>
      </a:lvl6pPr>
      <a:lvl7pPr marL="914400" algn="ctr" rtl="0" fontAlgn="base">
        <a:spcBef>
          <a:spcPct val="0"/>
        </a:spcBef>
        <a:spcAft>
          <a:spcPct val="0"/>
        </a:spcAft>
        <a:defRPr sz="3200">
          <a:solidFill>
            <a:schemeClr val="tx2"/>
          </a:solidFill>
          <a:latin typeface="Myriad Pro" pitchFamily="34" charset="0"/>
        </a:defRPr>
      </a:lvl7pPr>
      <a:lvl8pPr marL="1371600" algn="ctr" rtl="0" fontAlgn="base">
        <a:spcBef>
          <a:spcPct val="0"/>
        </a:spcBef>
        <a:spcAft>
          <a:spcPct val="0"/>
        </a:spcAft>
        <a:defRPr sz="3200">
          <a:solidFill>
            <a:schemeClr val="tx2"/>
          </a:solidFill>
          <a:latin typeface="Myriad Pro" pitchFamily="34" charset="0"/>
        </a:defRPr>
      </a:lvl8pPr>
      <a:lvl9pPr marL="1828800" algn="ctr" rtl="0" fontAlgn="base">
        <a:spcBef>
          <a:spcPct val="0"/>
        </a:spcBef>
        <a:spcAft>
          <a:spcPct val="0"/>
        </a:spcAft>
        <a:defRPr sz="3200">
          <a:solidFill>
            <a:schemeClr val="tx2"/>
          </a:solidFill>
          <a:latin typeface="Myriad Pro" pitchFamily="34" charset="0"/>
        </a:defRPr>
      </a:lvl9pPr>
    </p:titleStyle>
    <p:bodyStyle>
      <a:lvl1pPr marL="342900" indent="-342900" algn="ctr" rtl="0" eaLnBrk="0" fontAlgn="base" hangingPunct="0">
        <a:spcBef>
          <a:spcPct val="20000"/>
        </a:spcBef>
        <a:spcAft>
          <a:spcPct val="0"/>
        </a:spcAft>
        <a:defRPr sz="3200" b="1">
          <a:solidFill>
            <a:srgbClr val="646567"/>
          </a:solidFill>
          <a:latin typeface="+mn-lt"/>
          <a:ea typeface="ＭＳ Ｐゴシック" pitchFamily="26" charset="-128"/>
          <a:cs typeface="ＭＳ Ｐゴシック" pitchFamily="26" charset="-128"/>
        </a:defRPr>
      </a:lvl1pPr>
      <a:lvl2pPr marL="1349375" indent="-533400" algn="l" rtl="0" eaLnBrk="0" fontAlgn="base" hangingPunct="0">
        <a:spcBef>
          <a:spcPct val="20000"/>
        </a:spcBef>
        <a:spcAft>
          <a:spcPct val="0"/>
        </a:spcAft>
        <a:buChar char="–"/>
        <a:defRPr sz="2800">
          <a:solidFill>
            <a:schemeClr val="tx1"/>
          </a:solidFill>
          <a:latin typeface="+mn-lt"/>
          <a:ea typeface="ＭＳ Ｐゴシック" pitchFamily="31" charset="-128"/>
        </a:defRPr>
      </a:lvl2pPr>
      <a:lvl3pPr marL="1985963" indent="-457200" algn="l" rtl="0" eaLnBrk="0" fontAlgn="base" hangingPunct="0">
        <a:spcBef>
          <a:spcPct val="20000"/>
        </a:spcBef>
        <a:spcAft>
          <a:spcPct val="0"/>
        </a:spcAft>
        <a:buChar char="•"/>
        <a:defRPr sz="2400">
          <a:solidFill>
            <a:schemeClr val="tx1"/>
          </a:solidFill>
          <a:latin typeface="+mn-lt"/>
          <a:ea typeface="ＭＳ Ｐゴシック" pitchFamily="31" charset="-128"/>
        </a:defRPr>
      </a:lvl3pPr>
      <a:lvl4pPr marL="2546350" indent="-381000" algn="l" rtl="0" eaLnBrk="0" fontAlgn="base" hangingPunct="0">
        <a:spcBef>
          <a:spcPct val="20000"/>
        </a:spcBef>
        <a:spcAft>
          <a:spcPct val="0"/>
        </a:spcAft>
        <a:buChar char="–"/>
        <a:defRPr sz="2000">
          <a:solidFill>
            <a:schemeClr val="tx1"/>
          </a:solidFill>
          <a:latin typeface="+mn-lt"/>
          <a:ea typeface="ＭＳ Ｐゴシック" pitchFamily="31" charset="-128"/>
        </a:defRPr>
      </a:lvl4pPr>
      <a:lvl5pPr marL="3106738" indent="-381000" algn="l" rtl="0" eaLnBrk="0" fontAlgn="base" hangingPunct="0">
        <a:spcBef>
          <a:spcPct val="20000"/>
        </a:spcBef>
        <a:spcAft>
          <a:spcPct val="0"/>
        </a:spcAft>
        <a:buChar char="»"/>
        <a:defRPr sz="2000">
          <a:solidFill>
            <a:schemeClr val="tx1"/>
          </a:solidFill>
          <a:latin typeface="+mn-lt"/>
          <a:ea typeface="ＭＳ Ｐゴシック" pitchFamily="31" charset="-128"/>
        </a:defRPr>
      </a:lvl5pPr>
      <a:lvl6pPr marL="3563938" indent="-381000" algn="l" rtl="0" fontAlgn="base">
        <a:spcBef>
          <a:spcPct val="20000"/>
        </a:spcBef>
        <a:spcAft>
          <a:spcPct val="0"/>
        </a:spcAft>
        <a:buChar char="»"/>
        <a:defRPr sz="2000">
          <a:solidFill>
            <a:schemeClr val="tx1"/>
          </a:solidFill>
          <a:latin typeface="+mn-lt"/>
        </a:defRPr>
      </a:lvl6pPr>
      <a:lvl7pPr marL="4021138" indent="-381000" algn="l" rtl="0" fontAlgn="base">
        <a:spcBef>
          <a:spcPct val="20000"/>
        </a:spcBef>
        <a:spcAft>
          <a:spcPct val="0"/>
        </a:spcAft>
        <a:buChar char="»"/>
        <a:defRPr sz="2000">
          <a:solidFill>
            <a:schemeClr val="tx1"/>
          </a:solidFill>
          <a:latin typeface="+mn-lt"/>
        </a:defRPr>
      </a:lvl7pPr>
      <a:lvl8pPr marL="4478338" indent="-381000" algn="l" rtl="0" fontAlgn="base">
        <a:spcBef>
          <a:spcPct val="20000"/>
        </a:spcBef>
        <a:spcAft>
          <a:spcPct val="0"/>
        </a:spcAft>
        <a:buChar char="»"/>
        <a:defRPr sz="2000">
          <a:solidFill>
            <a:schemeClr val="tx1"/>
          </a:solidFill>
          <a:latin typeface="+mn-lt"/>
        </a:defRPr>
      </a:lvl8pPr>
      <a:lvl9pPr marL="4935538" indent="-3810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90500" y="929879"/>
            <a:ext cx="84851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2" name="Rectangle 3"/>
          <p:cNvSpPr>
            <a:spLocks noGrp="1" noChangeArrowheads="1"/>
          </p:cNvSpPr>
          <p:nvPr>
            <p:ph type="body" idx="1"/>
          </p:nvPr>
        </p:nvSpPr>
        <p:spPr bwMode="auto">
          <a:xfrm>
            <a:off x="179388" y="1383508"/>
            <a:ext cx="8507412" cy="32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0254" name="Rectangle 14"/>
          <p:cNvSpPr>
            <a:spLocks noGrp="1" noChangeArrowheads="1"/>
          </p:cNvSpPr>
          <p:nvPr>
            <p:ph type="sldNum" sz="quarter" idx="4"/>
          </p:nvPr>
        </p:nvSpPr>
        <p:spPr bwMode="auto">
          <a:xfrm>
            <a:off x="6553200" y="4806553"/>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rgbClr val="646567"/>
                </a:solidFill>
                <a:latin typeface="Myriad Pro" pitchFamily="34" charset="0"/>
              </a:defRPr>
            </a:lvl1pPr>
          </a:lstStyle>
          <a:p>
            <a:pPr defTabSz="914400" fontAlgn="base">
              <a:spcBef>
                <a:spcPct val="0"/>
              </a:spcBef>
              <a:spcAft>
                <a:spcPct val="0"/>
              </a:spcAft>
              <a:defRPr/>
            </a:pPr>
            <a:fld id="{C1A345DB-2E73-4783-A642-2390B5AA2F11}" type="slidenum">
              <a:rPr lang="fr-FR">
                <a:ea typeface="ＭＳ Ｐゴシック" pitchFamily="34" charset="-128"/>
              </a:rPr>
              <a:pPr defTabSz="914400" fontAlgn="base">
                <a:spcBef>
                  <a:spcPct val="0"/>
                </a:spcBef>
                <a:spcAft>
                  <a:spcPct val="0"/>
                </a:spcAft>
                <a:defRPr/>
              </a:pPr>
              <a:t>‹N°›</a:t>
            </a:fld>
            <a:endParaRPr lang="fr-FR">
              <a:ea typeface="ＭＳ Ｐゴシック" pitchFamily="34" charset="-128"/>
            </a:endParaRPr>
          </a:p>
        </p:txBody>
      </p:sp>
    </p:spTree>
    <p:extLst>
      <p:ext uri="{BB962C8B-B14F-4D97-AF65-F5344CB8AC3E}">
        <p14:creationId xmlns:p14="http://schemas.microsoft.com/office/powerpoint/2010/main" val="25967318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lvl1pPr algn="l" rtl="0" eaLnBrk="0" fontAlgn="base" hangingPunct="0">
        <a:spcBef>
          <a:spcPct val="0"/>
        </a:spcBef>
        <a:spcAft>
          <a:spcPct val="0"/>
        </a:spcAft>
        <a:defRPr sz="2800">
          <a:solidFill>
            <a:schemeClr val="tx2"/>
          </a:solidFill>
          <a:latin typeface="+mj-lt"/>
          <a:ea typeface="ＭＳ Ｐゴシック" pitchFamily="26" charset="-128"/>
          <a:cs typeface="ＭＳ Ｐゴシック" pitchFamily="26" charset="-128"/>
        </a:defRPr>
      </a:lvl1pPr>
      <a:lvl2pPr algn="l" rtl="0" eaLnBrk="0" fontAlgn="base" hangingPunct="0">
        <a:spcBef>
          <a:spcPct val="0"/>
        </a:spcBef>
        <a:spcAft>
          <a:spcPct val="0"/>
        </a:spcAft>
        <a:defRPr sz="2800">
          <a:solidFill>
            <a:schemeClr val="tx2"/>
          </a:solidFill>
          <a:latin typeface="Myriad Pro" pitchFamily="34" charset="0"/>
          <a:ea typeface="ＭＳ Ｐゴシック" pitchFamily="26" charset="-128"/>
          <a:cs typeface="ＭＳ Ｐゴシック" pitchFamily="26" charset="-128"/>
        </a:defRPr>
      </a:lvl2pPr>
      <a:lvl3pPr algn="l" rtl="0" eaLnBrk="0" fontAlgn="base" hangingPunct="0">
        <a:spcBef>
          <a:spcPct val="0"/>
        </a:spcBef>
        <a:spcAft>
          <a:spcPct val="0"/>
        </a:spcAft>
        <a:defRPr sz="2800">
          <a:solidFill>
            <a:schemeClr val="tx2"/>
          </a:solidFill>
          <a:latin typeface="Myriad Pro" pitchFamily="34" charset="0"/>
          <a:ea typeface="ＭＳ Ｐゴシック" pitchFamily="26" charset="-128"/>
          <a:cs typeface="ＭＳ Ｐゴシック" pitchFamily="26" charset="-128"/>
        </a:defRPr>
      </a:lvl3pPr>
      <a:lvl4pPr algn="l" rtl="0" eaLnBrk="0" fontAlgn="base" hangingPunct="0">
        <a:spcBef>
          <a:spcPct val="0"/>
        </a:spcBef>
        <a:spcAft>
          <a:spcPct val="0"/>
        </a:spcAft>
        <a:defRPr sz="2800">
          <a:solidFill>
            <a:schemeClr val="tx2"/>
          </a:solidFill>
          <a:latin typeface="Myriad Pro" pitchFamily="34" charset="0"/>
          <a:ea typeface="ＭＳ Ｐゴシック" pitchFamily="26" charset="-128"/>
          <a:cs typeface="ＭＳ Ｐゴシック" pitchFamily="26" charset="-128"/>
        </a:defRPr>
      </a:lvl4pPr>
      <a:lvl5pPr algn="l" rtl="0" eaLnBrk="0" fontAlgn="base" hangingPunct="0">
        <a:spcBef>
          <a:spcPct val="0"/>
        </a:spcBef>
        <a:spcAft>
          <a:spcPct val="0"/>
        </a:spcAft>
        <a:defRPr sz="2800">
          <a:solidFill>
            <a:schemeClr val="tx2"/>
          </a:solidFill>
          <a:latin typeface="Myriad Pro" pitchFamily="34" charset="0"/>
          <a:ea typeface="ＭＳ Ｐゴシック" pitchFamily="26" charset="-128"/>
          <a:cs typeface="ＭＳ Ｐゴシック" pitchFamily="26" charset="-128"/>
        </a:defRPr>
      </a:lvl5pPr>
      <a:lvl6pPr marL="457200" algn="l" rtl="0" fontAlgn="base">
        <a:spcBef>
          <a:spcPct val="0"/>
        </a:spcBef>
        <a:spcAft>
          <a:spcPct val="0"/>
        </a:spcAft>
        <a:defRPr sz="2800">
          <a:solidFill>
            <a:schemeClr val="tx2"/>
          </a:solidFill>
          <a:latin typeface="Myriad Pro" pitchFamily="34" charset="0"/>
        </a:defRPr>
      </a:lvl6pPr>
      <a:lvl7pPr marL="914400" algn="l" rtl="0" fontAlgn="base">
        <a:spcBef>
          <a:spcPct val="0"/>
        </a:spcBef>
        <a:spcAft>
          <a:spcPct val="0"/>
        </a:spcAft>
        <a:defRPr sz="2800">
          <a:solidFill>
            <a:schemeClr val="tx2"/>
          </a:solidFill>
          <a:latin typeface="Myriad Pro" pitchFamily="34" charset="0"/>
        </a:defRPr>
      </a:lvl7pPr>
      <a:lvl8pPr marL="1371600" algn="l" rtl="0" fontAlgn="base">
        <a:spcBef>
          <a:spcPct val="0"/>
        </a:spcBef>
        <a:spcAft>
          <a:spcPct val="0"/>
        </a:spcAft>
        <a:defRPr sz="2800">
          <a:solidFill>
            <a:schemeClr val="tx2"/>
          </a:solidFill>
          <a:latin typeface="Myriad Pro" pitchFamily="34" charset="0"/>
        </a:defRPr>
      </a:lvl8pPr>
      <a:lvl9pPr marL="1828800" algn="l" rtl="0" fontAlgn="base">
        <a:spcBef>
          <a:spcPct val="0"/>
        </a:spcBef>
        <a:spcAft>
          <a:spcPct val="0"/>
        </a:spcAft>
        <a:defRPr sz="2800">
          <a:solidFill>
            <a:schemeClr val="tx2"/>
          </a:solidFill>
          <a:latin typeface="Myriad Pro" pitchFamily="34" charset="0"/>
        </a:defRPr>
      </a:lvl9pPr>
    </p:titleStyle>
    <p:bodyStyle>
      <a:lvl1pPr marL="342900" indent="-342900" algn="l" rtl="0" eaLnBrk="0" fontAlgn="base" hangingPunct="0">
        <a:spcBef>
          <a:spcPct val="20000"/>
        </a:spcBef>
        <a:spcAft>
          <a:spcPct val="0"/>
        </a:spcAft>
        <a:buClr>
          <a:srgbClr val="FABB00"/>
        </a:buClr>
        <a:buFont typeface="Wingdings" pitchFamily="2" charset="2"/>
        <a:buChar char="§"/>
        <a:defRPr sz="2400">
          <a:solidFill>
            <a:schemeClr val="tx1"/>
          </a:solidFill>
          <a:latin typeface="+mn-lt"/>
          <a:ea typeface="ＭＳ Ｐゴシック" pitchFamily="26" charset="-128"/>
          <a:cs typeface="ＭＳ Ｐゴシック" pitchFamily="26" charset="-128"/>
        </a:defRPr>
      </a:lvl1pPr>
      <a:lvl2pPr marL="742950" indent="-285750" algn="l" rtl="0" eaLnBrk="0" fontAlgn="base" hangingPunct="0">
        <a:spcBef>
          <a:spcPct val="20000"/>
        </a:spcBef>
        <a:spcAft>
          <a:spcPct val="0"/>
        </a:spcAft>
        <a:buClr>
          <a:srgbClr val="FABB00"/>
        </a:buClr>
        <a:buFont typeface="Arial" pitchFamily="34" charset="0"/>
        <a:buChar char="–"/>
        <a:defRPr sz="2000">
          <a:solidFill>
            <a:schemeClr val="tx1"/>
          </a:solidFill>
          <a:latin typeface="+mn-lt"/>
          <a:ea typeface="ＭＳ Ｐゴシック" pitchFamily="31" charset="-128"/>
        </a:defRPr>
      </a:lvl2pPr>
      <a:lvl3pPr marL="1143000" indent="-228600" algn="l" rtl="0" eaLnBrk="0" fontAlgn="base" hangingPunct="0">
        <a:spcBef>
          <a:spcPct val="20000"/>
        </a:spcBef>
        <a:spcAft>
          <a:spcPct val="0"/>
        </a:spcAft>
        <a:buClr>
          <a:srgbClr val="646567"/>
        </a:buClr>
        <a:buFont typeface="Wingdings" pitchFamily="2" charset="2"/>
        <a:buChar char="§"/>
        <a:defRPr>
          <a:solidFill>
            <a:schemeClr val="tx1"/>
          </a:solidFill>
          <a:latin typeface="+mn-lt"/>
          <a:ea typeface="ＭＳ Ｐゴシック" pitchFamily="31" charset="-128"/>
        </a:defRPr>
      </a:lvl3pPr>
      <a:lvl4pPr marL="1600200" indent="-228600" algn="l" rtl="0" eaLnBrk="0" fontAlgn="base" hangingPunct="0">
        <a:spcBef>
          <a:spcPct val="20000"/>
        </a:spcBef>
        <a:spcAft>
          <a:spcPct val="0"/>
        </a:spcAft>
        <a:buClr>
          <a:srgbClr val="646567"/>
        </a:buClr>
        <a:buFont typeface="Arial" pitchFamily="34" charset="0"/>
        <a:buChar char="–"/>
        <a:defRPr sz="1600">
          <a:solidFill>
            <a:schemeClr val="tx1"/>
          </a:solidFill>
          <a:latin typeface="+mn-lt"/>
          <a:ea typeface="ＭＳ Ｐゴシック" pitchFamily="3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78B4A4D-2B6F-4D93-B295-219264B6AAAD}"/>
              </a:ext>
            </a:extLst>
          </p:cNvPr>
          <p:cNvSpPr>
            <a:spLocks noGrp="1"/>
          </p:cNvSpPr>
          <p:nvPr>
            <p:ph sz="half" idx="1"/>
          </p:nvPr>
        </p:nvSpPr>
        <p:spPr>
          <a:xfrm>
            <a:off x="1263323" y="2003983"/>
            <a:ext cx="6617352" cy="1535523"/>
          </a:xfrm>
        </p:spPr>
        <p:txBody>
          <a:bodyPr/>
          <a:lstStyle/>
          <a:p>
            <a:r>
              <a:rPr lang="fr-FR" altLang="fr-FR" i="1" dirty="0">
                <a:latin typeface="Arial" charset="0"/>
                <a:cs typeface="Arial" charset="0"/>
              </a:rPr>
              <a:t>Regards croisés sur le </a:t>
            </a:r>
            <a:r>
              <a:rPr lang="fr-FR" altLang="fr-FR" i="1" dirty="0" err="1">
                <a:latin typeface="Arial" charset="0"/>
                <a:cs typeface="Arial" charset="0"/>
              </a:rPr>
              <a:t>naming</a:t>
            </a:r>
            <a:r>
              <a:rPr lang="fr-FR" altLang="fr-FR" i="1" dirty="0">
                <a:latin typeface="Arial" charset="0"/>
                <a:cs typeface="Arial" charset="0"/>
              </a:rPr>
              <a:t> : comment développer une stratégie éthique et réussie ?</a:t>
            </a:r>
            <a:endParaRPr lang="fr-FR" dirty="0"/>
          </a:p>
        </p:txBody>
      </p:sp>
      <p:sp>
        <p:nvSpPr>
          <p:cNvPr id="5" name="Espace réservé du texte 4">
            <a:extLst>
              <a:ext uri="{FF2B5EF4-FFF2-40B4-BE49-F238E27FC236}">
                <a16:creationId xmlns:a16="http://schemas.microsoft.com/office/drawing/2014/main" id="{1B136C51-ADD6-4BFE-98FD-BFCEF43750C6}"/>
              </a:ext>
            </a:extLst>
          </p:cNvPr>
          <p:cNvSpPr>
            <a:spLocks noGrp="1"/>
          </p:cNvSpPr>
          <p:nvPr>
            <p:ph type="body" sz="quarter" idx="16"/>
          </p:nvPr>
        </p:nvSpPr>
        <p:spPr>
          <a:xfrm>
            <a:off x="1263324" y="3886200"/>
            <a:ext cx="6617354" cy="672560"/>
          </a:xfrm>
        </p:spPr>
        <p:txBody>
          <a:bodyPr>
            <a:normAutofit fontScale="40000" lnSpcReduction="20000"/>
          </a:bodyPr>
          <a:lstStyle/>
          <a:p>
            <a:r>
              <a:rPr lang="fr-FR" altLang="fr-FR" sz="2800" b="1" i="1" dirty="0">
                <a:latin typeface="Arial" charset="0"/>
                <a:cs typeface="Arial" charset="0"/>
              </a:rPr>
              <a:t>Nathalie Bousseau</a:t>
            </a:r>
            <a:r>
              <a:rPr lang="fr-FR" altLang="fr-FR" sz="2800" i="1" dirty="0">
                <a:latin typeface="Arial" charset="0"/>
                <a:cs typeface="Arial" charset="0"/>
              </a:rPr>
              <a:t> (Directrice de la Fondation </a:t>
            </a:r>
            <a:r>
              <a:rPr lang="fr-FR" altLang="fr-FR" sz="2800" i="1" dirty="0" err="1">
                <a:latin typeface="Arial" charset="0"/>
                <a:cs typeface="Arial" charset="0"/>
              </a:rPr>
              <a:t>CentraleSupélec</a:t>
            </a:r>
            <a:r>
              <a:rPr lang="fr-FR" altLang="fr-FR" sz="2800" i="1" dirty="0">
                <a:latin typeface="Arial" charset="0"/>
                <a:cs typeface="Arial" charset="0"/>
              </a:rPr>
              <a:t>) </a:t>
            </a:r>
          </a:p>
          <a:p>
            <a:r>
              <a:rPr lang="fr-FR" altLang="fr-FR" sz="2800" b="1" i="1" dirty="0">
                <a:latin typeface="Arial" charset="0"/>
                <a:cs typeface="Arial" charset="0"/>
              </a:rPr>
              <a:t>Anne-Sophie de Gasquet</a:t>
            </a:r>
            <a:r>
              <a:rPr lang="fr-FR" altLang="fr-FR" sz="2800" i="1" dirty="0">
                <a:latin typeface="Arial" charset="0"/>
                <a:cs typeface="Arial" charset="0"/>
              </a:rPr>
              <a:t> (Secrétaire générale du Musée d’Art moderne de la Ville de Paris)</a:t>
            </a:r>
          </a:p>
          <a:p>
            <a:r>
              <a:rPr lang="fr-FR" altLang="fr-FR" sz="2800" b="1" i="1" dirty="0">
                <a:latin typeface="Arial" charset="0"/>
                <a:cs typeface="Arial" charset="0"/>
              </a:rPr>
              <a:t>Guilhem Chabas </a:t>
            </a:r>
            <a:r>
              <a:rPr lang="fr-FR" altLang="fr-FR" sz="2800" i="1" dirty="0">
                <a:latin typeface="Arial" charset="0"/>
                <a:cs typeface="Arial" charset="0"/>
              </a:rPr>
              <a:t>(Responsable du mécénat du Musée d’Art moderne de la Ville de Paris)</a:t>
            </a:r>
            <a:endParaRPr lang="fr-FR" altLang="fr-FR" sz="2800" dirty="0">
              <a:latin typeface="Arial" charset="0"/>
              <a:cs typeface="Arial" charset="0"/>
            </a:endParaRPr>
          </a:p>
        </p:txBody>
      </p:sp>
      <p:pic>
        <p:nvPicPr>
          <p:cNvPr id="6" name="Image 5">
            <a:extLst>
              <a:ext uri="{FF2B5EF4-FFF2-40B4-BE49-F238E27FC236}">
                <a16:creationId xmlns:a16="http://schemas.microsoft.com/office/drawing/2014/main" id="{E46D010D-AF5A-467F-93BE-3E29DFE16C5F}"/>
              </a:ext>
            </a:extLst>
          </p:cNvPr>
          <p:cNvPicPr>
            <a:picLocks noChangeAspect="1"/>
          </p:cNvPicPr>
          <p:nvPr/>
        </p:nvPicPr>
        <p:blipFill>
          <a:blip r:embed="rId2"/>
          <a:stretch>
            <a:fillRect/>
          </a:stretch>
        </p:blipFill>
        <p:spPr>
          <a:xfrm>
            <a:off x="5163266" y="130628"/>
            <a:ext cx="3404332" cy="1401867"/>
          </a:xfrm>
          <a:prstGeom prst="rect">
            <a:avLst/>
          </a:prstGeom>
        </p:spPr>
      </p:pic>
      <p:sp>
        <p:nvSpPr>
          <p:cNvPr id="7" name="Titre 1"/>
          <p:cNvSpPr txBox="1">
            <a:spLocks noChangeArrowheads="1"/>
          </p:cNvSpPr>
          <p:nvPr/>
        </p:nvSpPr>
        <p:spPr>
          <a:xfrm>
            <a:off x="684213" y="2276475"/>
            <a:ext cx="7772400" cy="1470025"/>
          </a:xfrm>
          <a:prstGeom prst="rect">
            <a:avLst/>
          </a:prstGeom>
        </p:spPr>
        <p:txBody>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i="1" dirty="0" smtClean="0">
                <a:latin typeface="Arial" charset="0"/>
                <a:cs typeface="Arial" charset="0"/>
              </a:rPr>
              <a:t>  </a:t>
            </a:r>
            <a:endParaRPr lang="fr-FR" altLang="fr-FR" dirty="0" smtClean="0">
              <a:latin typeface="Arial" charset="0"/>
              <a:cs typeface="Arial" charset="0"/>
            </a:endParaRPr>
          </a:p>
        </p:txBody>
      </p:sp>
      <p:sp>
        <p:nvSpPr>
          <p:cNvPr id="8" name="Sous-titre 2"/>
          <p:cNvSpPr txBox="1">
            <a:spLocks noChangeArrowheads="1"/>
          </p:cNvSpPr>
          <p:nvPr/>
        </p:nvSpPr>
        <p:spPr>
          <a:xfrm>
            <a:off x="827088" y="3886200"/>
            <a:ext cx="7416800" cy="1752600"/>
          </a:xfrm>
          <a:prstGeom prst="rect">
            <a:avLst/>
          </a:prstGeom>
        </p:spPr>
        <p:txBody>
          <a:bodyPr vert="horz" lIns="81604" tIns="40803" rIns="81604" bIns="40803" rtlCol="0">
            <a:normAutofit/>
          </a:bodyPr>
          <a:lstStyle>
            <a:lvl1pPr marL="0" indent="0" algn="r" defTabSz="408019" rtl="0" eaLnBrk="1" latinLnBrk="0" hangingPunct="1">
              <a:lnSpc>
                <a:spcPct val="70000"/>
              </a:lnSpc>
              <a:spcBef>
                <a:spcPct val="20000"/>
              </a:spcBef>
              <a:buFont typeface="Arial"/>
              <a:buNone/>
              <a:defRPr sz="3200" b="0" i="0" kern="1200" cap="all">
                <a:solidFill>
                  <a:srgbClr val="FFFFFF"/>
                </a:solidFill>
                <a:latin typeface="Arial" panose="020B0604020202020204" pitchFamily="34" charset="0"/>
                <a:ea typeface="+mn-ea"/>
                <a:cs typeface="Arial" panose="020B0604020202020204" pitchFamily="34" charset="0"/>
              </a:defRPr>
            </a:lvl1pPr>
            <a:lvl2pPr marL="0" indent="0" algn="r" defTabSz="408019" rtl="0" eaLnBrk="1" latinLnBrk="0" hangingPunct="1">
              <a:lnSpc>
                <a:spcPct val="70000"/>
              </a:lnSpc>
              <a:spcBef>
                <a:spcPct val="20000"/>
              </a:spcBef>
              <a:buFont typeface="Arial"/>
              <a:buNone/>
              <a:defRPr sz="2600" b="0" i="0" kern="1200">
                <a:solidFill>
                  <a:srgbClr val="FFFFFF"/>
                </a:solidFill>
                <a:latin typeface="Raleway Medium"/>
                <a:ea typeface="+mn-ea"/>
                <a:cs typeface="Raleway Medium"/>
              </a:defRPr>
            </a:lvl2pPr>
            <a:lvl3pPr marL="1020048" indent="-204010" algn="l" defTabSz="408019"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3pPr>
            <a:lvl4pPr marL="1428067" indent="-204010" algn="l" defTabSz="408019" rtl="0" eaLnBrk="1" latinLnBrk="0" hangingPunct="1">
              <a:spcBef>
                <a:spcPct val="20000"/>
              </a:spcBef>
              <a:buFont typeface="Arial"/>
              <a:buChar char="–"/>
              <a:defRPr sz="1700" kern="1200">
                <a:solidFill>
                  <a:schemeClr val="tx1"/>
                </a:solidFill>
                <a:latin typeface="Arial" panose="020B0604020202020204" pitchFamily="34" charset="0"/>
                <a:ea typeface="+mn-ea"/>
                <a:cs typeface="Arial" panose="020B0604020202020204" pitchFamily="34" charset="0"/>
              </a:defRPr>
            </a:lvl4pPr>
            <a:lvl5pPr marL="1836084" indent="-204010" algn="l" defTabSz="408019" rtl="0" eaLnBrk="1" latinLnBrk="0" hangingPunct="1">
              <a:spcBef>
                <a:spcPct val="20000"/>
              </a:spcBef>
              <a:buFont typeface="Arial"/>
              <a:buChar char="»"/>
              <a:defRPr sz="1700" kern="1200">
                <a:solidFill>
                  <a:schemeClr val="tx1"/>
                </a:solidFill>
                <a:latin typeface="Arial" panose="020B0604020202020204" pitchFamily="34" charset="0"/>
                <a:ea typeface="+mn-ea"/>
                <a:cs typeface="Arial" panose="020B0604020202020204" pitchFamily="34" charset="0"/>
              </a:defRPr>
            </a:lvl5pPr>
            <a:lvl6pPr marL="2244103" indent="-204010" algn="l" defTabSz="408019" rtl="0" eaLnBrk="1" latinLnBrk="0" hangingPunct="1">
              <a:spcBef>
                <a:spcPct val="20000"/>
              </a:spcBef>
              <a:buFont typeface="Arial"/>
              <a:buChar char="•"/>
              <a:defRPr sz="1700" kern="1200">
                <a:solidFill>
                  <a:schemeClr val="tx1"/>
                </a:solidFill>
                <a:latin typeface="+mn-lt"/>
                <a:ea typeface="+mn-ea"/>
                <a:cs typeface="+mn-cs"/>
              </a:defRPr>
            </a:lvl6pPr>
            <a:lvl7pPr marL="2652122" indent="-204010" algn="l" defTabSz="408019" rtl="0" eaLnBrk="1" latinLnBrk="0" hangingPunct="1">
              <a:spcBef>
                <a:spcPct val="20000"/>
              </a:spcBef>
              <a:buFont typeface="Arial"/>
              <a:buChar char="•"/>
              <a:defRPr sz="1700" kern="1200">
                <a:solidFill>
                  <a:schemeClr val="tx1"/>
                </a:solidFill>
                <a:latin typeface="+mn-lt"/>
                <a:ea typeface="+mn-ea"/>
                <a:cs typeface="+mn-cs"/>
              </a:defRPr>
            </a:lvl7pPr>
            <a:lvl8pPr marL="3060142" indent="-204010" algn="l" defTabSz="408019" rtl="0" eaLnBrk="1" latinLnBrk="0" hangingPunct="1">
              <a:spcBef>
                <a:spcPct val="20000"/>
              </a:spcBef>
              <a:buFont typeface="Arial"/>
              <a:buChar char="•"/>
              <a:defRPr sz="1700" kern="1200">
                <a:solidFill>
                  <a:schemeClr val="tx1"/>
                </a:solidFill>
                <a:latin typeface="+mn-lt"/>
                <a:ea typeface="+mn-ea"/>
                <a:cs typeface="+mn-cs"/>
              </a:defRPr>
            </a:lvl8pPr>
            <a:lvl9pPr marL="3468161" indent="-204010" algn="l" defTabSz="408019" rtl="0" eaLnBrk="1" latinLnBrk="0" hangingPunct="1">
              <a:spcBef>
                <a:spcPct val="20000"/>
              </a:spcBef>
              <a:buFont typeface="Arial"/>
              <a:buChar char="•"/>
              <a:defRPr sz="1700" kern="1200">
                <a:solidFill>
                  <a:schemeClr val="tx1"/>
                </a:solidFill>
                <a:latin typeface="+mn-lt"/>
                <a:ea typeface="+mn-ea"/>
                <a:cs typeface="+mn-cs"/>
              </a:defRPr>
            </a:lvl9pPr>
          </a:lstStyle>
          <a:p>
            <a:endParaRPr lang="fr-FR" altLang="fr-FR" dirty="0" smtClean="0">
              <a:latin typeface="Arial" charset="0"/>
              <a:cs typeface="Arial" charset="0"/>
            </a:endParaRPr>
          </a:p>
        </p:txBody>
      </p:sp>
    </p:spTree>
    <p:extLst>
      <p:ext uri="{BB962C8B-B14F-4D97-AF65-F5344CB8AC3E}">
        <p14:creationId xmlns:p14="http://schemas.microsoft.com/office/powerpoint/2010/main" val="39212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noChangeArrowheads="1"/>
          </p:cNvSpPr>
          <p:nvPr>
            <p:ph type="title"/>
          </p:nvPr>
        </p:nvSpPr>
        <p:spPr/>
        <p:txBody>
          <a:bodyPr>
            <a:normAutofit/>
          </a:bodyPr>
          <a:lstStyle/>
          <a:p>
            <a:r>
              <a:rPr lang="fr-FR" altLang="fr-FR" sz="2400" b="1" dirty="0" smtClean="0">
                <a:latin typeface="Arial" charset="0"/>
                <a:cs typeface="Arial" charset="0"/>
              </a:rPr>
              <a:t>3. 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CentraleSupélec</a:t>
            </a:r>
            <a:endParaRPr lang="fr-FR" altLang="fr-FR" b="1" dirty="0" smtClean="0">
              <a:latin typeface="Arial" charset="0"/>
              <a:cs typeface="Arial" charset="0"/>
            </a:endParaRPr>
          </a:p>
        </p:txBody>
      </p:sp>
      <p:sp>
        <p:nvSpPr>
          <p:cNvPr id="19459" name="Espace réservé du contenu 2">
            <a:extLst/>
          </p:cNvPr>
          <p:cNvSpPr>
            <a:spLocks noGrp="1"/>
          </p:cNvSpPr>
          <p:nvPr>
            <p:ph idx="1"/>
          </p:nvPr>
        </p:nvSpPr>
        <p:spPr>
          <a:xfrm>
            <a:off x="539429" y="1120687"/>
            <a:ext cx="4308865" cy="3240881"/>
          </a:xfrm>
        </p:spPr>
        <p:txBody>
          <a:bodyPr>
            <a:normAutofit/>
          </a:bodyPr>
          <a:lstStyle/>
          <a:p>
            <a:pPr marL="0" indent="0">
              <a:buNone/>
              <a:defRPr/>
            </a:pPr>
            <a:r>
              <a:rPr lang="fr-FR" altLang="fr-FR" sz="1600" dirty="0" smtClean="0"/>
              <a:t>1</a:t>
            </a:r>
            <a:r>
              <a:rPr lang="fr-FR" altLang="fr-FR" sz="1600" baseline="30000" dirty="0" smtClean="0"/>
              <a:t>ère</a:t>
            </a:r>
            <a:r>
              <a:rPr lang="fr-FR" altLang="fr-FR" sz="1600" dirty="0" smtClean="0"/>
              <a:t> c</a:t>
            </a:r>
            <a:r>
              <a:rPr lang="fr-FR" altLang="fr-FR" sz="1600" dirty="0" smtClean="0"/>
              <a:t>ampagne : </a:t>
            </a:r>
            <a:r>
              <a:rPr lang="fr-FR" altLang="fr-FR" sz="1600" dirty="0"/>
              <a:t>de 2008 à 2013 </a:t>
            </a:r>
          </a:p>
          <a:p>
            <a:pPr lvl="1">
              <a:buFont typeface="Arial" panose="020B0604020202020204" pitchFamily="34" charset="0"/>
              <a:buChar char="–"/>
              <a:defRPr/>
            </a:pPr>
            <a:r>
              <a:rPr lang="fr-FR" altLang="fr-FR" sz="1600" dirty="0"/>
              <a:t>Lancement comité campagne </a:t>
            </a:r>
          </a:p>
          <a:p>
            <a:pPr lvl="1">
              <a:buFont typeface="Arial" panose="020B0604020202020204" pitchFamily="34" charset="0"/>
              <a:buChar char="–"/>
              <a:defRPr/>
            </a:pPr>
            <a:r>
              <a:rPr lang="fr-FR" altLang="fr-FR" sz="1600" dirty="0"/>
              <a:t>Objectif 75 M € auprès des donateurs                                   particuliers et entreprises, dont 25 M € </a:t>
            </a:r>
            <a:r>
              <a:rPr lang="fr-FR" altLang="fr-FR" sz="1600" dirty="0" smtClean="0"/>
              <a:t>pour </a:t>
            </a:r>
            <a:r>
              <a:rPr lang="fr-FR" altLang="fr-FR" sz="1600" dirty="0"/>
              <a:t>le campus de Saclay </a:t>
            </a:r>
          </a:p>
          <a:p>
            <a:pPr lvl="1">
              <a:spcBef>
                <a:spcPts val="300"/>
              </a:spcBef>
              <a:spcAft>
                <a:spcPts val="300"/>
              </a:spcAft>
              <a:buFont typeface="Arial" panose="020B0604020202020204" pitchFamily="34" charset="0"/>
              <a:buChar char="–"/>
              <a:defRPr/>
            </a:pPr>
            <a:r>
              <a:rPr lang="fr-FR" altLang="fr-FR" sz="1600" dirty="0"/>
              <a:t>2009 -2012 : </a:t>
            </a:r>
            <a:r>
              <a:rPr lang="fr-FR" altLang="fr-FR" sz="1600" dirty="0" err="1"/>
              <a:t>Friendraising</a:t>
            </a:r>
            <a:r>
              <a:rPr lang="fr-FR" altLang="fr-FR" sz="1600" dirty="0"/>
              <a:t> </a:t>
            </a:r>
          </a:p>
          <a:p>
            <a:pPr lvl="1">
              <a:spcBef>
                <a:spcPts val="300"/>
              </a:spcBef>
              <a:spcAft>
                <a:spcPts val="300"/>
              </a:spcAft>
              <a:buFont typeface="Arial" panose="020B0604020202020204" pitchFamily="34" charset="0"/>
              <a:buChar char="–"/>
              <a:defRPr/>
            </a:pPr>
            <a:r>
              <a:rPr lang="fr-FR" altLang="fr-FR" sz="1600" dirty="0"/>
              <a:t>2012 -2013 : Démarrage de la </a:t>
            </a:r>
            <a:r>
              <a:rPr lang="fr-FR" altLang="fr-FR" sz="1600" dirty="0" smtClean="0"/>
              <a:t>dynamique de </a:t>
            </a:r>
            <a:r>
              <a:rPr lang="fr-FR" altLang="fr-FR" sz="1600" dirty="0"/>
              <a:t>dons : 1</a:t>
            </a:r>
            <a:r>
              <a:rPr lang="fr-FR" altLang="fr-FR" sz="1600" baseline="30000" dirty="0"/>
              <a:t>er</a:t>
            </a:r>
            <a:r>
              <a:rPr lang="fr-FR" altLang="fr-FR" sz="1600" dirty="0"/>
              <a:t> don millionnaire </a:t>
            </a:r>
          </a:p>
          <a:p>
            <a:pPr>
              <a:defRPr/>
            </a:pPr>
            <a:endParaRPr lang="fr-FR" altLang="fr-FR" dirty="0"/>
          </a:p>
        </p:txBody>
      </p:sp>
      <p:sp>
        <p:nvSpPr>
          <p:cNvPr id="18436"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pic>
        <p:nvPicPr>
          <p:cNvPr id="18437"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7094" y="1470422"/>
            <a:ext cx="199859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835025" y="3571398"/>
            <a:ext cx="7475538" cy="400110"/>
          </a:xfrm>
          <a:prstGeom prst="rect">
            <a:avLst/>
          </a:prstGeom>
        </p:spPr>
        <p:txBody>
          <a:bodyPr>
            <a:spAutoFit/>
          </a:bodyPr>
          <a:lstStyle/>
          <a:p>
            <a:pPr algn="ctr">
              <a:defRPr/>
            </a:pPr>
            <a:r>
              <a:rPr lang="fr-FR" altLang="fr-FR" sz="2000" b="1" dirty="0">
                <a:solidFill>
                  <a:schemeClr val="accent6">
                    <a:lumMod val="75000"/>
                  </a:schemeClr>
                </a:solidFill>
                <a:latin typeface="Arial" panose="020B0604020202020204" pitchFamily="34" charset="0"/>
                <a:ea typeface="Arial Narrow" pitchFamily="34" charset="0"/>
                <a:cs typeface="Arial" panose="020B0604020202020204" pitchFamily="34" charset="0"/>
                <a:sym typeface="Wingdings" panose="05000000000000000000" pitchFamily="2" charset="2"/>
              </a:rPr>
              <a:t>9,7M€ collectés auprès des </a:t>
            </a:r>
            <a:r>
              <a:rPr lang="fr-FR" altLang="fr-FR" sz="2000" b="1" dirty="0" err="1">
                <a:solidFill>
                  <a:schemeClr val="accent6">
                    <a:lumMod val="75000"/>
                  </a:schemeClr>
                </a:solidFill>
                <a:latin typeface="Arial" panose="020B0604020202020204" pitchFamily="34" charset="0"/>
                <a:ea typeface="Arial Narrow" pitchFamily="34" charset="0"/>
                <a:cs typeface="Arial" panose="020B0604020202020204" pitchFamily="34" charset="0"/>
                <a:sym typeface="Wingdings" panose="05000000000000000000" pitchFamily="2" charset="2"/>
              </a:rPr>
              <a:t>alumni</a:t>
            </a:r>
            <a:endParaRPr lang="fr-FR" sz="2000" dirty="0">
              <a:solidFill>
                <a:schemeClr val="accent6">
                  <a:lumMod val="75000"/>
                </a:schemeClr>
              </a:solidFill>
              <a:latin typeface="Arial" panose="020B0604020202020204" pitchFamily="34" charset="0"/>
            </a:endParaRPr>
          </a:p>
        </p:txBody>
      </p:sp>
      <p:grpSp>
        <p:nvGrpSpPr>
          <p:cNvPr id="10" name="Groupe 9">
            <a:extLst/>
          </p:cNvPr>
          <p:cNvGrpSpPr/>
          <p:nvPr/>
        </p:nvGrpSpPr>
        <p:grpSpPr>
          <a:xfrm>
            <a:off x="1134022" y="4016462"/>
            <a:ext cx="6875961" cy="223643"/>
            <a:chOff x="1493124" y="4940236"/>
            <a:chExt cx="6875961" cy="298191"/>
          </a:xfrm>
          <a:scene3d>
            <a:camera prst="orthographicFront">
              <a:rot lat="0" lon="0" rev="0"/>
            </a:camera>
            <a:lightRig rig="glow" dir="t">
              <a:rot lat="0" lon="0" rev="4800000"/>
            </a:lightRig>
          </a:scene3d>
        </p:grpSpPr>
        <p:sp>
          <p:nvSpPr>
            <p:cNvPr id="11" name="Rectangle 10">
              <a:extLst/>
            </p:cNvPr>
            <p:cNvSpPr/>
            <p:nvPr/>
          </p:nvSpPr>
          <p:spPr>
            <a:xfrm>
              <a:off x="1493124" y="4940236"/>
              <a:ext cx="3009355" cy="298191"/>
            </a:xfrm>
            <a:prstGeom prst="rect">
              <a:avLst/>
            </a:prstGeom>
            <a:solidFill>
              <a:schemeClr val="accent6">
                <a:lumMod val="75000"/>
              </a:schemeClr>
            </a:solidFill>
            <a:ln>
              <a:noFill/>
            </a:ln>
            <a:effectLst>
              <a:outerShdw blurRad="190500" dist="228600" dir="2700000" algn="ctr">
                <a:srgbClr val="000000">
                  <a:alpha val="30000"/>
                </a:srgbClr>
              </a:outerShdw>
            </a:effectLst>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2" name="Rectangle 11">
              <a:extLst/>
            </p:cNvPr>
            <p:cNvSpPr/>
            <p:nvPr/>
          </p:nvSpPr>
          <p:spPr>
            <a:xfrm>
              <a:off x="6059836" y="4967668"/>
              <a:ext cx="2309249" cy="270758"/>
            </a:xfrm>
            <a:prstGeom prst="rect">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13" name="Rectangle 12">
            <a:extLst/>
          </p:cNvPr>
          <p:cNvSpPr/>
          <p:nvPr/>
        </p:nvSpPr>
        <p:spPr>
          <a:xfrm>
            <a:off x="835025" y="4218970"/>
            <a:ext cx="7475538" cy="400110"/>
          </a:xfrm>
          <a:prstGeom prst="rect">
            <a:avLst/>
          </a:prstGeom>
        </p:spPr>
        <p:txBody>
          <a:bodyPr>
            <a:spAutoFit/>
          </a:bodyPr>
          <a:lstStyle/>
          <a:p>
            <a:pPr algn="ctr">
              <a:defRPr/>
            </a:pPr>
            <a:r>
              <a:rPr lang="fr-FR" altLang="fr-FR" sz="2000" i="1" dirty="0">
                <a:solidFill>
                  <a:schemeClr val="tx1">
                    <a:lumMod val="95000"/>
                    <a:lumOff val="5000"/>
                  </a:schemeClr>
                </a:solidFill>
                <a:latin typeface="+mn-lt"/>
                <a:ea typeface="Arial Narrow" pitchFamily="34" charset="0"/>
                <a:cs typeface="Arial" panose="020B0604020202020204" pitchFamily="34" charset="0"/>
                <a:sym typeface="Wingdings" panose="05000000000000000000" pitchFamily="2" charset="2"/>
              </a:rPr>
              <a:t>Sur un objectif total de 25M€ d’ici fin 2017</a:t>
            </a:r>
            <a:endParaRPr lang="fr-FR" sz="2000" i="1" dirty="0">
              <a:solidFill>
                <a:schemeClr val="tx1">
                  <a:lumMod val="95000"/>
                  <a:lumOff val="5000"/>
                </a:schemeClr>
              </a:solidFill>
              <a:latin typeface="+mn-lt"/>
            </a:endParaRPr>
          </a:p>
        </p:txBody>
      </p:sp>
    </p:spTree>
    <p:extLst>
      <p:ext uri="{BB962C8B-B14F-4D97-AF65-F5344CB8AC3E}">
        <p14:creationId xmlns:p14="http://schemas.microsoft.com/office/powerpoint/2010/main" val="234076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noChangeArrowheads="1"/>
          </p:cNvSpPr>
          <p:nvPr>
            <p:ph type="title"/>
          </p:nvPr>
        </p:nvSpPr>
        <p:spPr/>
        <p:txBody>
          <a:bodyPr>
            <a:noAutofit/>
          </a:bodyPr>
          <a:lstStyle/>
          <a:p>
            <a:r>
              <a:rPr lang="fr-FR" altLang="fr-FR" sz="2400" b="1" dirty="0" smtClean="0">
                <a:latin typeface="Arial" charset="0"/>
                <a:cs typeface="Arial" charset="0"/>
              </a:rPr>
              <a:t>3. 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CentraleSupélec</a:t>
            </a:r>
          </a:p>
        </p:txBody>
      </p:sp>
      <p:sp>
        <p:nvSpPr>
          <p:cNvPr id="19459" name="Espace réservé du contenu 2">
            <a:extLst/>
          </p:cNvPr>
          <p:cNvSpPr>
            <a:spLocks noGrp="1"/>
          </p:cNvSpPr>
          <p:nvPr>
            <p:ph idx="1"/>
          </p:nvPr>
        </p:nvSpPr>
        <p:spPr>
          <a:xfrm>
            <a:off x="449263" y="1466851"/>
            <a:ext cx="8507412" cy="3240881"/>
          </a:xfrm>
        </p:spPr>
        <p:txBody>
          <a:bodyPr>
            <a:normAutofit/>
          </a:bodyPr>
          <a:lstStyle/>
          <a:p>
            <a:pPr marL="0" indent="0">
              <a:spcBef>
                <a:spcPts val="300"/>
              </a:spcBef>
              <a:spcAft>
                <a:spcPts val="300"/>
              </a:spcAft>
              <a:buNone/>
              <a:defRPr/>
            </a:pPr>
            <a:r>
              <a:rPr lang="fr-FR" altLang="fr-FR" sz="2000" dirty="0" smtClean="0"/>
              <a:t>2014 - </a:t>
            </a:r>
            <a:r>
              <a:rPr lang="fr-FR" altLang="fr-FR" sz="2000" dirty="0"/>
              <a:t>2017 : Campagne acte 2 </a:t>
            </a:r>
          </a:p>
          <a:p>
            <a:pPr lvl="1">
              <a:spcBef>
                <a:spcPts val="300"/>
              </a:spcBef>
              <a:spcAft>
                <a:spcPts val="300"/>
              </a:spcAft>
              <a:buFont typeface="Arial" panose="020B0604020202020204" pitchFamily="34" charset="0"/>
              <a:buChar char="–"/>
              <a:defRPr/>
            </a:pPr>
            <a:r>
              <a:rPr lang="fr-FR" altLang="fr-FR" sz="1600" dirty="0"/>
              <a:t>Nouveau comité et nouveau Président </a:t>
            </a:r>
          </a:p>
          <a:p>
            <a:pPr lvl="1">
              <a:spcBef>
                <a:spcPts val="300"/>
              </a:spcBef>
              <a:spcAft>
                <a:spcPts val="300"/>
              </a:spcAft>
              <a:buFont typeface="Arial" panose="020B0604020202020204" pitchFamily="34" charset="0"/>
              <a:buChar char="–"/>
              <a:defRPr/>
            </a:pPr>
            <a:r>
              <a:rPr lang="fr-FR" altLang="fr-FR" sz="1600" dirty="0"/>
              <a:t>Définition et succès de la politique de </a:t>
            </a:r>
            <a:r>
              <a:rPr lang="fr-FR" altLang="fr-FR" sz="1600" dirty="0" err="1"/>
              <a:t>naming</a:t>
            </a:r>
            <a:r>
              <a:rPr lang="fr-FR" altLang="fr-FR" sz="1600" dirty="0"/>
              <a:t> </a:t>
            </a:r>
          </a:p>
          <a:p>
            <a:pPr lvl="1">
              <a:spcBef>
                <a:spcPts val="300"/>
              </a:spcBef>
              <a:spcAft>
                <a:spcPts val="300"/>
              </a:spcAft>
              <a:buFont typeface="Arial" panose="020B0604020202020204" pitchFamily="34" charset="0"/>
              <a:buChar char="–"/>
              <a:defRPr/>
            </a:pPr>
            <a:r>
              <a:rPr lang="fr-FR" altLang="fr-FR" sz="1600" dirty="0"/>
              <a:t>2 dons millionnaires en 2016</a:t>
            </a:r>
          </a:p>
          <a:p>
            <a:pPr lvl="1">
              <a:spcBef>
                <a:spcPts val="300"/>
              </a:spcBef>
              <a:spcAft>
                <a:spcPts val="300"/>
              </a:spcAft>
              <a:buFont typeface="Arial" panose="020B0604020202020204" pitchFamily="34" charset="0"/>
              <a:buChar char="–"/>
              <a:defRPr/>
            </a:pPr>
            <a:r>
              <a:rPr lang="fr-FR" altLang="fr-FR" sz="1600" dirty="0"/>
              <a:t>Au final, 5 200 donateurs </a:t>
            </a:r>
          </a:p>
          <a:p>
            <a:pPr marL="0" indent="0" eaLnBrk="1" hangingPunct="1">
              <a:lnSpc>
                <a:spcPct val="150000"/>
              </a:lnSpc>
              <a:spcBef>
                <a:spcPts val="300"/>
              </a:spcBef>
              <a:spcAft>
                <a:spcPts val="300"/>
              </a:spcAft>
              <a:buFont typeface="Arial" panose="020B0604020202020204" pitchFamily="34" charset="0"/>
              <a:buNone/>
              <a:defRPr/>
            </a:pPr>
            <a:r>
              <a:rPr lang="fr-FR" altLang="fr-FR" sz="1800" dirty="0">
                <a:ea typeface="Arial Narrow" panose="020B0606020202030204" pitchFamily="34" charset="0"/>
              </a:rPr>
              <a:t/>
            </a:r>
            <a:br>
              <a:rPr lang="fr-FR" altLang="fr-FR" sz="1800" dirty="0">
                <a:ea typeface="Arial Narrow" panose="020B0606020202030204" pitchFamily="34" charset="0"/>
              </a:rPr>
            </a:br>
            <a:endParaRPr lang="fr-FR" altLang="fr-FR" sz="1800" b="1" dirty="0">
              <a:solidFill>
                <a:srgbClr val="E46C0A"/>
              </a:solidFill>
              <a:ea typeface="Arial Narrow" panose="020B0606020202030204" pitchFamily="34" charset="0"/>
              <a:sym typeface="Wingdings" panose="05000000000000000000" pitchFamily="2" charset="2"/>
            </a:endParaRPr>
          </a:p>
          <a:p>
            <a:pPr>
              <a:defRPr/>
            </a:pPr>
            <a:endParaRPr lang="fr-FR" altLang="fr-FR" dirty="0"/>
          </a:p>
          <a:p>
            <a:pPr>
              <a:defRPr/>
            </a:pPr>
            <a:endParaRPr lang="fr-FR" altLang="fr-FR" dirty="0"/>
          </a:p>
        </p:txBody>
      </p:sp>
      <p:sp>
        <p:nvSpPr>
          <p:cNvPr id="19460"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5" name="Rectangle 4">
            <a:extLst/>
          </p:cNvPr>
          <p:cNvSpPr/>
          <p:nvPr/>
        </p:nvSpPr>
        <p:spPr>
          <a:xfrm>
            <a:off x="834232" y="3500104"/>
            <a:ext cx="7475538" cy="400110"/>
          </a:xfrm>
          <a:prstGeom prst="rect">
            <a:avLst/>
          </a:prstGeom>
        </p:spPr>
        <p:txBody>
          <a:bodyPr>
            <a:spAutoFit/>
          </a:bodyPr>
          <a:lstStyle/>
          <a:p>
            <a:pPr algn="ctr">
              <a:defRPr/>
            </a:pPr>
            <a:r>
              <a:rPr lang="fr-FR" altLang="fr-FR" sz="2000" b="1" dirty="0">
                <a:solidFill>
                  <a:schemeClr val="accent6">
                    <a:lumMod val="75000"/>
                  </a:schemeClr>
                </a:solidFill>
                <a:latin typeface="Arial" panose="020B0604020202020204" pitchFamily="34" charset="0"/>
                <a:ea typeface="Arial Narrow" pitchFamily="34" charset="0"/>
                <a:cs typeface="Arial" panose="020B0604020202020204" pitchFamily="34" charset="0"/>
                <a:sym typeface="Wingdings" panose="05000000000000000000" pitchFamily="2" charset="2"/>
              </a:rPr>
              <a:t>25,3 M€ collectés auprès des </a:t>
            </a:r>
            <a:r>
              <a:rPr lang="fr-FR" altLang="fr-FR" sz="2000" b="1" dirty="0" err="1">
                <a:solidFill>
                  <a:schemeClr val="accent6">
                    <a:lumMod val="75000"/>
                  </a:schemeClr>
                </a:solidFill>
                <a:latin typeface="Arial" panose="020B0604020202020204" pitchFamily="34" charset="0"/>
                <a:ea typeface="Arial Narrow" pitchFamily="34" charset="0"/>
                <a:cs typeface="Arial" panose="020B0604020202020204" pitchFamily="34" charset="0"/>
                <a:sym typeface="Wingdings" panose="05000000000000000000" pitchFamily="2" charset="2"/>
              </a:rPr>
              <a:t>alumni</a:t>
            </a:r>
            <a:endParaRPr lang="fr-FR" sz="2000" dirty="0">
              <a:solidFill>
                <a:schemeClr val="accent6">
                  <a:lumMod val="75000"/>
                </a:schemeClr>
              </a:solidFill>
              <a:latin typeface="Arial" panose="020B0604020202020204" pitchFamily="34" charset="0"/>
            </a:endParaRPr>
          </a:p>
        </p:txBody>
      </p:sp>
      <p:sp>
        <p:nvSpPr>
          <p:cNvPr id="6" name="Rectangle 5">
            <a:extLst/>
          </p:cNvPr>
          <p:cNvSpPr/>
          <p:nvPr/>
        </p:nvSpPr>
        <p:spPr>
          <a:xfrm>
            <a:off x="1134021" y="3939647"/>
            <a:ext cx="6875961" cy="242884"/>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12121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noChangeArrowheads="1"/>
          </p:cNvSpPr>
          <p:nvPr>
            <p:ph type="title"/>
          </p:nvPr>
        </p:nvSpPr>
        <p:spPr/>
        <p:txBody>
          <a:bodyPr>
            <a:normAutofit/>
          </a:bodyPr>
          <a:lstStyle/>
          <a:p>
            <a:r>
              <a:rPr lang="fr-FR" altLang="fr-FR" sz="2400" b="1" dirty="0" smtClean="0">
                <a:latin typeface="Arial" charset="0"/>
                <a:cs typeface="Arial" charset="0"/>
              </a:rPr>
              <a:t>3. 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CentraleSupélec</a:t>
            </a:r>
            <a:endParaRPr lang="fr-FR" altLang="fr-FR" b="1" dirty="0" smtClean="0">
              <a:latin typeface="Arial" charset="0"/>
              <a:cs typeface="Arial" charset="0"/>
            </a:endParaRPr>
          </a:p>
        </p:txBody>
      </p:sp>
      <p:sp>
        <p:nvSpPr>
          <p:cNvPr id="19459" name="Espace réservé du contenu 2">
            <a:extLst/>
          </p:cNvPr>
          <p:cNvSpPr>
            <a:spLocks noGrp="1"/>
          </p:cNvSpPr>
          <p:nvPr>
            <p:ph idx="1"/>
          </p:nvPr>
        </p:nvSpPr>
        <p:spPr>
          <a:xfrm>
            <a:off x="375938" y="1063230"/>
            <a:ext cx="8392130" cy="3240881"/>
          </a:xfrm>
        </p:spPr>
        <p:txBody>
          <a:bodyPr/>
          <a:lstStyle/>
          <a:p>
            <a:pPr marL="0" indent="0">
              <a:spcBef>
                <a:spcPts val="300"/>
              </a:spcBef>
              <a:spcAft>
                <a:spcPts val="300"/>
              </a:spcAft>
              <a:buNone/>
              <a:defRPr/>
            </a:pPr>
            <a:r>
              <a:rPr lang="fr-FR" altLang="fr-FR" sz="2000" dirty="0"/>
              <a:t>Définition de la politique de </a:t>
            </a:r>
            <a:r>
              <a:rPr lang="fr-FR" altLang="fr-FR" sz="2000" dirty="0" err="1"/>
              <a:t>naming</a:t>
            </a:r>
            <a:r>
              <a:rPr lang="fr-FR" altLang="fr-FR" sz="2000" dirty="0"/>
              <a:t> </a:t>
            </a:r>
          </a:p>
          <a:p>
            <a:pPr lvl="1">
              <a:spcBef>
                <a:spcPts val="300"/>
              </a:spcBef>
              <a:spcAft>
                <a:spcPts val="300"/>
              </a:spcAft>
              <a:buFont typeface="Arial" panose="020B0604020202020204" pitchFamily="34" charset="0"/>
              <a:buChar char="–"/>
              <a:defRPr/>
            </a:pPr>
            <a:r>
              <a:rPr lang="fr-FR" altLang="fr-FR" sz="1600" dirty="0"/>
              <a:t>Identification des espaces et équipements à nommer </a:t>
            </a:r>
          </a:p>
          <a:p>
            <a:pPr lvl="1">
              <a:spcBef>
                <a:spcPts val="300"/>
              </a:spcBef>
              <a:spcAft>
                <a:spcPts val="300"/>
              </a:spcAft>
              <a:buFont typeface="Arial" panose="020B0604020202020204" pitchFamily="34" charset="0"/>
              <a:buChar char="–"/>
              <a:defRPr/>
            </a:pPr>
            <a:r>
              <a:rPr lang="fr-FR" altLang="fr-FR" sz="1600" dirty="0"/>
              <a:t>Pricing de chacun de ces objets de </a:t>
            </a:r>
            <a:r>
              <a:rPr lang="fr-FR" altLang="fr-FR" sz="1600" dirty="0" err="1"/>
              <a:t>naming</a:t>
            </a:r>
            <a:r>
              <a:rPr lang="fr-FR" altLang="fr-FR" sz="1600" dirty="0"/>
              <a:t> </a:t>
            </a:r>
          </a:p>
          <a:p>
            <a:pPr lvl="1">
              <a:spcBef>
                <a:spcPts val="300"/>
              </a:spcBef>
              <a:spcAft>
                <a:spcPts val="300"/>
              </a:spcAft>
              <a:buFont typeface="Arial" panose="020B0604020202020204" pitchFamily="34" charset="0"/>
              <a:buChar char="–"/>
              <a:defRPr/>
            </a:pPr>
            <a:r>
              <a:rPr lang="fr-FR" altLang="fr-FR" sz="1600" dirty="0"/>
              <a:t>Mise en place d’une échelle de temps à 2 options (10 ans et 40 ans) </a:t>
            </a:r>
          </a:p>
          <a:p>
            <a:pPr marL="0" indent="0" eaLnBrk="1" hangingPunct="1">
              <a:lnSpc>
                <a:spcPct val="150000"/>
              </a:lnSpc>
              <a:spcBef>
                <a:spcPts val="300"/>
              </a:spcBef>
              <a:spcAft>
                <a:spcPts val="300"/>
              </a:spcAft>
              <a:buFont typeface="Arial" panose="020B0604020202020204" pitchFamily="34" charset="0"/>
              <a:buNone/>
              <a:defRPr/>
            </a:pPr>
            <a:r>
              <a:rPr lang="fr-FR" altLang="fr-FR" sz="1800" dirty="0" smtClean="0">
                <a:ea typeface="Arial Narrow" panose="020B0606020202030204" pitchFamily="34" charset="0"/>
              </a:rPr>
              <a:t/>
            </a:r>
            <a:br>
              <a:rPr lang="fr-FR" altLang="fr-FR" sz="1800" dirty="0" smtClean="0">
                <a:ea typeface="Arial Narrow" panose="020B0606020202030204" pitchFamily="34" charset="0"/>
              </a:rPr>
            </a:br>
            <a:endParaRPr lang="fr-FR" altLang="fr-FR" sz="1800" b="1" dirty="0" smtClean="0">
              <a:solidFill>
                <a:srgbClr val="E46C0A"/>
              </a:solidFill>
              <a:ea typeface="Arial Narrow" panose="020B0606020202030204" pitchFamily="34" charset="0"/>
              <a:sym typeface="Wingdings" panose="05000000000000000000" pitchFamily="2" charset="2"/>
            </a:endParaRPr>
          </a:p>
          <a:p>
            <a:pPr>
              <a:defRPr/>
            </a:pPr>
            <a:endParaRPr lang="fr-FR" altLang="fr-FR" dirty="0"/>
          </a:p>
          <a:p>
            <a:pPr>
              <a:defRPr/>
            </a:pPr>
            <a:endParaRPr lang="fr-FR" altLang="fr-FR" dirty="0"/>
          </a:p>
        </p:txBody>
      </p:sp>
      <p:sp>
        <p:nvSpPr>
          <p:cNvPr id="20484"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pic>
        <p:nvPicPr>
          <p:cNvPr id="2" name="Image 1"/>
          <p:cNvPicPr>
            <a:picLocks noChangeAspect="1"/>
          </p:cNvPicPr>
          <p:nvPr/>
        </p:nvPicPr>
        <p:blipFill>
          <a:blip r:embed="rId2"/>
          <a:stretch>
            <a:fillRect/>
          </a:stretch>
        </p:blipFill>
        <p:spPr>
          <a:xfrm>
            <a:off x="1172804" y="2497414"/>
            <a:ext cx="5456393" cy="2530059"/>
          </a:xfrm>
          <a:prstGeom prst="rect">
            <a:avLst/>
          </a:prstGeom>
        </p:spPr>
      </p:pic>
    </p:spTree>
    <p:extLst>
      <p:ext uri="{BB962C8B-B14F-4D97-AF65-F5344CB8AC3E}">
        <p14:creationId xmlns:p14="http://schemas.microsoft.com/office/powerpoint/2010/main" val="415171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noChangeArrowheads="1"/>
          </p:cNvSpPr>
          <p:nvPr>
            <p:ph type="title"/>
          </p:nvPr>
        </p:nvSpPr>
        <p:spPr/>
        <p:txBody>
          <a:bodyPr>
            <a:normAutofit/>
          </a:bodyPr>
          <a:lstStyle/>
          <a:p>
            <a:r>
              <a:rPr lang="fr-FR" altLang="fr-FR" sz="2400" b="1" dirty="0" smtClean="0">
                <a:latin typeface="Arial" charset="0"/>
                <a:cs typeface="Arial" charset="0"/>
              </a:rPr>
              <a:t>3.</a:t>
            </a:r>
            <a:r>
              <a:rPr lang="fr-FR" altLang="fr-FR" sz="2700" dirty="0" smtClean="0">
                <a:latin typeface="Arial" charset="0"/>
                <a:cs typeface="Arial" charset="0"/>
              </a:rPr>
              <a:t> </a:t>
            </a:r>
            <a:r>
              <a:rPr lang="fr-FR" altLang="fr-FR" sz="2400" b="1" dirty="0" smtClean="0">
                <a:latin typeface="Arial" charset="0"/>
                <a:cs typeface="Arial" charset="0"/>
              </a:rPr>
              <a:t>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a:t>
            </a:r>
            <a:r>
              <a:rPr lang="fr-FR" altLang="fr-FR" sz="2400" b="1" dirty="0" err="1" smtClean="0">
                <a:latin typeface="Arial" charset="0"/>
                <a:cs typeface="Arial" charset="0"/>
              </a:rPr>
              <a:t>CentraleSupélec</a:t>
            </a:r>
            <a:endParaRPr lang="fr-FR" altLang="fr-FR" sz="2400" b="1" dirty="0" smtClean="0">
              <a:latin typeface="Arial" charset="0"/>
              <a:cs typeface="Arial" charset="0"/>
            </a:endParaRPr>
          </a:p>
        </p:txBody>
      </p:sp>
      <p:sp>
        <p:nvSpPr>
          <p:cNvPr id="19459" name="Espace réservé du contenu 2">
            <a:extLst/>
          </p:cNvPr>
          <p:cNvSpPr>
            <a:spLocks noGrp="1"/>
          </p:cNvSpPr>
          <p:nvPr>
            <p:ph idx="1"/>
          </p:nvPr>
        </p:nvSpPr>
        <p:spPr>
          <a:xfrm>
            <a:off x="449263" y="1466851"/>
            <a:ext cx="8507412" cy="3240881"/>
          </a:xfrm>
        </p:spPr>
        <p:txBody>
          <a:bodyPr/>
          <a:lstStyle/>
          <a:p>
            <a:pPr>
              <a:spcBef>
                <a:spcPts val="300"/>
              </a:spcBef>
              <a:spcAft>
                <a:spcPts val="300"/>
              </a:spcAft>
              <a:defRPr/>
            </a:pPr>
            <a:r>
              <a:rPr lang="fr-FR" altLang="fr-FR" sz="2000" dirty="0"/>
              <a:t>Développement outils </a:t>
            </a:r>
          </a:p>
          <a:p>
            <a:pPr lvl="1">
              <a:spcBef>
                <a:spcPts val="300"/>
              </a:spcBef>
              <a:spcAft>
                <a:spcPts val="300"/>
              </a:spcAft>
              <a:buFont typeface="Arial" panose="020B0604020202020204" pitchFamily="34" charset="0"/>
              <a:buChar char="–"/>
              <a:defRPr/>
            </a:pPr>
            <a:r>
              <a:rPr lang="fr-FR" altLang="fr-FR" sz="1600" dirty="0"/>
              <a:t>Site Dédié </a:t>
            </a:r>
          </a:p>
          <a:p>
            <a:pPr lvl="1">
              <a:spcBef>
                <a:spcPts val="300"/>
              </a:spcBef>
              <a:spcAft>
                <a:spcPts val="300"/>
              </a:spcAft>
              <a:buFont typeface="Arial" panose="020B0604020202020204" pitchFamily="34" charset="0"/>
              <a:buChar char="–"/>
              <a:defRPr/>
            </a:pPr>
            <a:r>
              <a:rPr lang="fr-FR" altLang="fr-FR" dirty="0"/>
              <a:t>Présentations </a:t>
            </a:r>
            <a:r>
              <a:rPr lang="fr-FR" altLang="fr-FR" dirty="0" err="1"/>
              <a:t>ppt</a:t>
            </a:r>
            <a:r>
              <a:rPr lang="fr-FR" altLang="fr-FR" dirty="0"/>
              <a:t> </a:t>
            </a:r>
          </a:p>
          <a:p>
            <a:pPr marL="0" indent="0" eaLnBrk="1" hangingPunct="1">
              <a:lnSpc>
                <a:spcPct val="150000"/>
              </a:lnSpc>
              <a:spcBef>
                <a:spcPts val="300"/>
              </a:spcBef>
              <a:spcAft>
                <a:spcPts val="300"/>
              </a:spcAft>
              <a:buFont typeface="Arial" panose="020B0604020202020204" pitchFamily="34" charset="0"/>
              <a:buNone/>
              <a:defRPr/>
            </a:pPr>
            <a:r>
              <a:rPr lang="fr-FR" altLang="fr-FR" sz="1800" dirty="0">
                <a:ea typeface="Arial Narrow" panose="020B0606020202030204" pitchFamily="34" charset="0"/>
              </a:rPr>
              <a:t/>
            </a:r>
            <a:br>
              <a:rPr lang="fr-FR" altLang="fr-FR" sz="1800" dirty="0">
                <a:ea typeface="Arial Narrow" panose="020B0606020202030204" pitchFamily="34" charset="0"/>
              </a:rPr>
            </a:br>
            <a:endParaRPr lang="fr-FR" altLang="fr-FR" sz="1800" b="1" dirty="0">
              <a:solidFill>
                <a:srgbClr val="E46C0A"/>
              </a:solidFill>
              <a:ea typeface="Arial Narrow" panose="020B0606020202030204" pitchFamily="34" charset="0"/>
              <a:sym typeface="Wingdings" panose="05000000000000000000" pitchFamily="2" charset="2"/>
            </a:endParaRPr>
          </a:p>
          <a:p>
            <a:pPr>
              <a:defRPr/>
            </a:pPr>
            <a:endParaRPr lang="fr-FR" altLang="fr-FR" dirty="0"/>
          </a:p>
          <a:p>
            <a:pPr>
              <a:defRPr/>
            </a:pPr>
            <a:endParaRPr lang="fr-FR" altLang="fr-FR" dirty="0"/>
          </a:p>
        </p:txBody>
      </p:sp>
      <p:sp>
        <p:nvSpPr>
          <p:cNvPr id="22532"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pic>
        <p:nvPicPr>
          <p:cNvPr id="22533"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943" y="2234838"/>
            <a:ext cx="6192838" cy="261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33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Espace réservé du contenu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9" y="1528762"/>
            <a:ext cx="3857625" cy="1928813"/>
          </a:xfrm>
        </p:spPr>
      </p:pic>
      <p:pic>
        <p:nvPicPr>
          <p:cNvPr id="2355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1477567"/>
            <a:ext cx="1465263" cy="19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9326" y="3112294"/>
            <a:ext cx="2746375" cy="115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455069"/>
            <a:ext cx="2305050" cy="115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81163" y="377010"/>
            <a:ext cx="5581409" cy="400110"/>
          </a:xfrm>
          <a:prstGeom prst="rect">
            <a:avLst/>
          </a:prstGeom>
        </p:spPr>
        <p:txBody>
          <a:bodyPr wrap="square">
            <a:spAutoFit/>
          </a:bodyPr>
          <a:lstStyle/>
          <a:p>
            <a:r>
              <a:rPr lang="fr-FR" altLang="fr-FR" sz="1800" b="1" dirty="0">
                <a:latin typeface="Arial" charset="0"/>
                <a:cs typeface="Arial" charset="0"/>
              </a:rPr>
              <a:t>3.</a:t>
            </a:r>
            <a:r>
              <a:rPr lang="fr-FR" altLang="fr-FR" sz="2000" dirty="0">
                <a:latin typeface="Arial" charset="0"/>
                <a:cs typeface="Arial" charset="0"/>
              </a:rPr>
              <a:t> </a:t>
            </a:r>
            <a:r>
              <a:rPr lang="fr-FR" altLang="fr-FR" sz="1800" b="1" dirty="0">
                <a:latin typeface="Arial" charset="0"/>
                <a:cs typeface="Arial" charset="0"/>
              </a:rPr>
              <a:t>Campagnes de </a:t>
            </a:r>
            <a:r>
              <a:rPr lang="fr-FR" altLang="fr-FR" sz="1800" b="1" dirty="0" err="1">
                <a:latin typeface="Arial" charset="0"/>
                <a:cs typeface="Arial" charset="0"/>
              </a:rPr>
              <a:t>naming</a:t>
            </a:r>
            <a:r>
              <a:rPr lang="fr-FR" altLang="fr-FR" sz="1800" b="1" dirty="0">
                <a:latin typeface="Arial" charset="0"/>
                <a:cs typeface="Arial" charset="0"/>
              </a:rPr>
              <a:t> de CentraleSupélec</a:t>
            </a:r>
            <a:endParaRPr lang="fr-FR" dirty="0"/>
          </a:p>
        </p:txBody>
      </p:sp>
    </p:spTree>
    <p:extLst>
      <p:ext uri="{BB962C8B-B14F-4D97-AF65-F5344CB8AC3E}">
        <p14:creationId xmlns:p14="http://schemas.microsoft.com/office/powerpoint/2010/main" val="136687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noChangeArrowheads="1"/>
          </p:cNvSpPr>
          <p:nvPr>
            <p:ph type="title"/>
          </p:nvPr>
        </p:nvSpPr>
        <p:spPr>
          <a:xfrm>
            <a:off x="251828" y="500755"/>
            <a:ext cx="8953500" cy="361950"/>
          </a:xfrm>
        </p:spPr>
        <p:txBody>
          <a:bodyPr>
            <a:noAutofit/>
          </a:bodyPr>
          <a:lstStyle/>
          <a:p>
            <a:r>
              <a:rPr lang="fr-FR" altLang="fr-FR" sz="2400" b="1" dirty="0">
                <a:latin typeface="Arial" charset="0"/>
                <a:cs typeface="Arial" charset="0"/>
              </a:rPr>
              <a:t>4. Le </a:t>
            </a:r>
            <a:r>
              <a:rPr lang="fr-FR" altLang="fr-FR" sz="2400" b="1" dirty="0" err="1" smtClean="0">
                <a:latin typeface="Arial" charset="0"/>
                <a:cs typeface="Arial" charset="0"/>
              </a:rPr>
              <a:t>naming</a:t>
            </a:r>
            <a:r>
              <a:rPr lang="fr-FR" altLang="fr-FR" sz="2400" b="1" dirty="0" smtClean="0">
                <a:latin typeface="Arial" charset="0"/>
                <a:cs typeface="Arial" charset="0"/>
              </a:rPr>
              <a:t> </a:t>
            </a:r>
            <a:r>
              <a:rPr lang="fr-FR" altLang="fr-FR" sz="2400" b="1" dirty="0">
                <a:latin typeface="Arial" charset="0"/>
                <a:cs typeface="Arial" charset="0"/>
              </a:rPr>
              <a:t>au Musée d’Art moderne de la Ville de Paris</a:t>
            </a:r>
          </a:p>
        </p:txBody>
      </p:sp>
      <p:sp>
        <p:nvSpPr>
          <p:cNvPr id="19459" name="Espace réservé du contenu 2">
            <a:extLst/>
          </p:cNvPr>
          <p:cNvSpPr>
            <a:spLocks noGrp="1"/>
          </p:cNvSpPr>
          <p:nvPr>
            <p:ph idx="1"/>
          </p:nvPr>
        </p:nvSpPr>
        <p:spPr>
          <a:xfrm>
            <a:off x="107950" y="1491854"/>
            <a:ext cx="4248150" cy="3240881"/>
          </a:xfrm>
        </p:spPr>
        <p:txBody>
          <a:bodyPr>
            <a:normAutofit fontScale="92500" lnSpcReduction="20000"/>
          </a:bodyPr>
          <a:lstStyle/>
          <a:p>
            <a:pPr marL="0" indent="0">
              <a:spcBef>
                <a:spcPts val="300"/>
              </a:spcBef>
              <a:spcAft>
                <a:spcPts val="300"/>
              </a:spcAft>
              <a:buFont typeface="Wingdings" pitchFamily="2" charset="2"/>
              <a:buNone/>
              <a:defRPr/>
            </a:pPr>
            <a:r>
              <a:rPr lang="fr-FR" altLang="fr-FR" sz="1600" dirty="0" smtClean="0">
                <a:ea typeface="Arial Narrow" panose="020B0606020202030204" pitchFamily="34" charset="0"/>
              </a:rPr>
              <a:t>Situé </a:t>
            </a:r>
            <a:r>
              <a:rPr lang="fr-FR" altLang="fr-FR" sz="1600" dirty="0">
                <a:ea typeface="Arial Narrow" panose="020B0606020202030204" pitchFamily="34" charset="0"/>
              </a:rPr>
              <a:t>entre les Champs-Élysées et la Tour Eiffel, le </a:t>
            </a:r>
            <a:r>
              <a:rPr lang="fr-FR" altLang="fr-FR" sz="1600" dirty="0" smtClean="0">
                <a:ea typeface="Arial Narrow" panose="020B0606020202030204" pitchFamily="34" charset="0"/>
              </a:rPr>
              <a:t>Musée </a:t>
            </a:r>
            <a:r>
              <a:rPr lang="fr-FR" altLang="fr-FR" sz="1600" dirty="0">
                <a:ea typeface="Arial Narrow" panose="020B0606020202030204" pitchFamily="34" charset="0"/>
              </a:rPr>
              <a:t>d’Art moderne de la Ville de Paris, palais exceptionnel de l’architecture des années 1930, est un des établissements emblématiques du paysage culturel parisien. Il est aussi, par sa collection riche de plus de 13 000 œuvres, l’un des plus grands musées d’art moderne et contemporain de France. </a:t>
            </a:r>
          </a:p>
          <a:p>
            <a:pPr marL="0" indent="0" eaLnBrk="1" hangingPunct="1">
              <a:spcBef>
                <a:spcPts val="300"/>
              </a:spcBef>
              <a:spcAft>
                <a:spcPts val="300"/>
              </a:spcAft>
              <a:buFont typeface="Arial" panose="020B0604020202020204" pitchFamily="34" charset="0"/>
              <a:buNone/>
              <a:defRPr/>
            </a:pPr>
            <a:r>
              <a:rPr lang="fr-FR" altLang="fr-FR" sz="1600" dirty="0">
                <a:ea typeface="Arial Narrow" panose="020B0606020202030204" pitchFamily="34" charset="0"/>
              </a:rPr>
              <a:t>Les musées d’Art moderne – l’un de la Ville, l’autre de l’Etat – furent créés en 1937, à l’occasion de l’Exposition internationale des arts et techniques dans la vie moderne. </a:t>
            </a:r>
          </a:p>
          <a:p>
            <a:pPr marL="0" indent="0" eaLnBrk="1" hangingPunct="1">
              <a:spcBef>
                <a:spcPts val="300"/>
              </a:spcBef>
              <a:spcAft>
                <a:spcPts val="300"/>
              </a:spcAft>
              <a:buFont typeface="Arial" panose="020B0604020202020204" pitchFamily="34" charset="0"/>
              <a:buNone/>
              <a:defRPr/>
            </a:pPr>
            <a:r>
              <a:rPr lang="fr-FR" altLang="fr-FR" sz="1600" dirty="0" smtClean="0">
                <a:ea typeface="Arial Narrow" panose="020B0606020202030204" pitchFamily="34" charset="0"/>
              </a:rPr>
              <a:t>Depuis </a:t>
            </a:r>
            <a:r>
              <a:rPr lang="fr-FR" altLang="fr-FR" sz="1600" dirty="0">
                <a:ea typeface="Arial Narrow" panose="020B0606020202030204" pitchFamily="34" charset="0"/>
              </a:rPr>
              <a:t>2013, le Musée d’Art moderne fait partie de l’établissement public Paris Musées qui regroupe les 14 musées municipaux parisiens</a:t>
            </a:r>
            <a:r>
              <a:rPr lang="fr-FR" altLang="fr-FR" sz="1600" dirty="0" smtClean="0">
                <a:ea typeface="Arial Narrow" panose="020B0606020202030204" pitchFamily="34" charset="0"/>
              </a:rPr>
              <a:t>.</a:t>
            </a:r>
            <a:endParaRPr lang="fr-FR" altLang="fr-FR" sz="1600" b="1" dirty="0">
              <a:solidFill>
                <a:srgbClr val="E46C0A"/>
              </a:solidFill>
              <a:ea typeface="Arial Narrow" panose="020B0606020202030204" pitchFamily="34" charset="0"/>
              <a:sym typeface="Wingdings" panose="05000000000000000000" pitchFamily="2" charset="2"/>
            </a:endParaRPr>
          </a:p>
          <a:p>
            <a:pPr>
              <a:defRPr/>
            </a:pPr>
            <a:endParaRPr lang="fr-FR" altLang="fr-FR" sz="1600" dirty="0"/>
          </a:p>
          <a:p>
            <a:pPr>
              <a:defRPr/>
            </a:pPr>
            <a:endParaRPr lang="fr-FR" altLang="fr-FR" sz="1600" dirty="0"/>
          </a:p>
        </p:txBody>
      </p:sp>
      <p:sp>
        <p:nvSpPr>
          <p:cNvPr id="24580"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pic>
        <p:nvPicPr>
          <p:cNvPr id="24581" name="Picture 2" descr="R:\MAM\PARTENARIATS-MECENATS-LOCATION\LOCATIONS\1. DOSSIERS EVENEMENTS\4. PLANS - VISUELS - BROCHURES\2. Visuels\1. Visuels diffusables classiques\2. Extérieurs\Pierre Antoine\MAMVP-2016_Ext_1739 Pierre Anto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6" y="1815703"/>
            <a:ext cx="4530725" cy="237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25604" name="Espace réservé du contenu 1"/>
          <p:cNvSpPr>
            <a:spLocks noGrp="1"/>
          </p:cNvSpPr>
          <p:nvPr>
            <p:ph idx="1"/>
          </p:nvPr>
        </p:nvSpPr>
        <p:spPr>
          <a:xfrm>
            <a:off x="1" y="1202471"/>
            <a:ext cx="9072563" cy="3240881"/>
          </a:xfrm>
        </p:spPr>
        <p:txBody>
          <a:bodyPr/>
          <a:lstStyle/>
          <a:p>
            <a:r>
              <a:rPr lang="fr-FR" altLang="fr-FR" sz="2200" dirty="0" smtClean="0">
                <a:latin typeface="Arial" charset="0"/>
                <a:cs typeface="Arial" charset="0"/>
              </a:rPr>
              <a:t>Les Amis du Musée d’Art moderne : un vivier de mécènes propice aux opérations de </a:t>
            </a:r>
            <a:r>
              <a:rPr lang="fr-FR" altLang="fr-FR" sz="2200" dirty="0" err="1" smtClean="0">
                <a:latin typeface="Arial" charset="0"/>
                <a:cs typeface="Arial" charset="0"/>
              </a:rPr>
              <a:t>naming</a:t>
            </a:r>
            <a:endParaRPr lang="fr-FR" altLang="fr-FR" sz="2200" dirty="0" smtClean="0">
              <a:latin typeface="Arial" charset="0"/>
              <a:cs typeface="Arial" charset="0"/>
            </a:endParaRPr>
          </a:p>
        </p:txBody>
      </p:sp>
      <p:sp>
        <p:nvSpPr>
          <p:cNvPr id="5" name="Espace réservé du contenu 1"/>
          <p:cNvSpPr txBox="1">
            <a:spLocks/>
          </p:cNvSpPr>
          <p:nvPr/>
        </p:nvSpPr>
        <p:spPr bwMode="auto">
          <a:xfrm>
            <a:off x="92076" y="2044868"/>
            <a:ext cx="5556750" cy="32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ABB00"/>
              </a:buClr>
              <a:buFont typeface="Wingdings" pitchFamily="2" charset="2"/>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ABB00"/>
              </a:buClr>
              <a:buFont typeface="Arial" charset="0"/>
              <a:buChar char="–"/>
              <a:defRPr sz="20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646567"/>
              </a:buClr>
              <a:buFont typeface="Wingdings" pitchFamily="2" charset="2"/>
              <a:buChar char="§"/>
              <a:defRPr>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lr>
                <a:srgbClr val="646567"/>
              </a:buClr>
              <a:buFont typeface="Arial" charset="0"/>
              <a:buChar char="–"/>
              <a:defRPr sz="16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mn-lt"/>
                <a:cs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defRPr/>
            </a:pPr>
            <a:r>
              <a:rPr lang="fr-FR" altLang="fr-FR" sz="1200" kern="0" dirty="0" smtClean="0"/>
              <a:t>Créée en 1975 à l’initiative d’Henriette Joël, Gottfried Honegger, François Morellet et Otto Hahn la « Société des Amis du Musée d'Art moderne de la Ville de Paris »  rassemble aujourd’hui plus de 300 membres. Elle est actuellement présidée par Christian Langlois-</a:t>
            </a:r>
            <a:r>
              <a:rPr lang="fr-FR" altLang="fr-FR" sz="1200" kern="0" dirty="0" err="1" smtClean="0"/>
              <a:t>Meurinne</a:t>
            </a:r>
            <a:r>
              <a:rPr lang="fr-FR" altLang="fr-FR" sz="1200" kern="0" dirty="0" smtClean="0"/>
              <a:t>. </a:t>
            </a:r>
          </a:p>
          <a:p>
            <a:pPr>
              <a:buFontTx/>
              <a:buChar char="-"/>
              <a:defRPr/>
            </a:pPr>
            <a:r>
              <a:rPr lang="fr-FR" altLang="fr-FR" sz="1200" kern="0" dirty="0" smtClean="0"/>
              <a:t>Chaque année, les initiatives des Amis (cotisations, organisation du dîner annuel, etc.) contribuent au développement et au rayonnement du Musée d'Art moderne et permettent notamment l’acquisition d’œuvres majeures. Sa contribution annuelle varie entre 700 000 € et 1 million d’euros. </a:t>
            </a:r>
          </a:p>
          <a:p>
            <a:pPr>
              <a:buFontTx/>
              <a:buChar char="-"/>
              <a:defRPr/>
            </a:pPr>
            <a:r>
              <a:rPr lang="fr-FR" altLang="fr-FR" sz="1200" kern="0" dirty="0" smtClean="0"/>
              <a:t>Les actions de la Société des Amis du Musée d’Art moderne représentent l’essentiel du mécénat individuel. Parmi les adhérents aux Amis, les grands donateurs sont pour la plupart des membres actifs des différents comités structurant l’association : comité international, comité photo et comité pour la création contemporaine.</a:t>
            </a:r>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6" y="2281237"/>
            <a:ext cx="283527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3600" dirty="0" smtClean="0">
                <a:latin typeface="Arial" charset="0"/>
                <a:cs typeface="Arial" charset="0"/>
              </a:rPr>
              <a:t>4. </a:t>
            </a:r>
            <a:r>
              <a:rPr lang="fr-FR" altLang="fr-FR" sz="2400" b="1" dirty="0" smtClean="0">
                <a:latin typeface="Arial" charset="0"/>
                <a:cs typeface="Arial" charset="0"/>
              </a:rPr>
              <a:t>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2400" b="1" dirty="0">
              <a:latin typeface="Arial" charset="0"/>
              <a:cs typeface="Arial" charset="0"/>
            </a:endParaRPr>
          </a:p>
        </p:txBody>
      </p:sp>
    </p:spTree>
    <p:extLst>
      <p:ext uri="{BB962C8B-B14F-4D97-AF65-F5344CB8AC3E}">
        <p14:creationId xmlns:p14="http://schemas.microsoft.com/office/powerpoint/2010/main" val="311376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26628" name="Espace réservé du contenu 1"/>
          <p:cNvSpPr>
            <a:spLocks noGrp="1"/>
          </p:cNvSpPr>
          <p:nvPr>
            <p:ph idx="1"/>
          </p:nvPr>
        </p:nvSpPr>
        <p:spPr>
          <a:xfrm>
            <a:off x="34925" y="1421607"/>
            <a:ext cx="9074150" cy="3240881"/>
          </a:xfrm>
        </p:spPr>
        <p:txBody>
          <a:bodyPr/>
          <a:lstStyle/>
          <a:p>
            <a:r>
              <a:rPr lang="fr-FR" altLang="fr-FR" sz="2200" smtClean="0">
                <a:latin typeface="Arial" charset="0"/>
                <a:cs typeface="Arial" charset="0"/>
              </a:rPr>
              <a:t>Stratégie globale des opérations de naming au Musée d’Art moderne </a:t>
            </a:r>
          </a:p>
          <a:p>
            <a:pPr lvl="1">
              <a:spcBef>
                <a:spcPts val="300"/>
              </a:spcBef>
              <a:spcAft>
                <a:spcPts val="300"/>
              </a:spcAft>
            </a:pPr>
            <a:r>
              <a:rPr lang="fr-FR" altLang="fr-FR" sz="1700" b="1" smtClean="0">
                <a:latin typeface="Arial" charset="0"/>
                <a:cs typeface="Arial" charset="0"/>
              </a:rPr>
              <a:t>Sur proposition de la Société des Amis du musée, le Musée d’Art moderne a établi un montant cible de levée de fonds de 10 millions d’euros </a:t>
            </a:r>
            <a:r>
              <a:rPr lang="fr-FR" altLang="fr-FR" sz="1700" smtClean="0">
                <a:latin typeface="Arial" charset="0"/>
                <a:cs typeface="Arial" charset="0"/>
              </a:rPr>
              <a:t>avec une répartition différentes en fonction des salles (17 salles disponibles).</a:t>
            </a:r>
          </a:p>
          <a:p>
            <a:pPr lvl="1">
              <a:spcBef>
                <a:spcPts val="300"/>
              </a:spcBef>
              <a:spcAft>
                <a:spcPts val="300"/>
              </a:spcAft>
            </a:pPr>
            <a:r>
              <a:rPr lang="fr-FR" altLang="fr-FR" sz="1700" smtClean="0">
                <a:latin typeface="Arial" charset="0"/>
                <a:cs typeface="Arial" charset="0"/>
              </a:rPr>
              <a:t>Les salles ne peuvent porter que le nom de personnes physiques (et non pas d’entreprises) pour une durée de 10 ans maximum. </a:t>
            </a:r>
          </a:p>
          <a:p>
            <a:pPr lvl="1">
              <a:spcBef>
                <a:spcPts val="300"/>
              </a:spcBef>
              <a:spcAft>
                <a:spcPts val="300"/>
              </a:spcAft>
            </a:pPr>
            <a:r>
              <a:rPr lang="fr-FR" altLang="fr-FR" sz="1700" smtClean="0">
                <a:latin typeface="Arial" charset="0"/>
                <a:cs typeface="Arial" charset="0"/>
              </a:rPr>
              <a:t>Le montant des versements peut être échelonné sur 10 ans.</a:t>
            </a:r>
          </a:p>
          <a:p>
            <a:pPr lvl="1">
              <a:spcBef>
                <a:spcPts val="300"/>
              </a:spcBef>
              <a:spcAft>
                <a:spcPts val="300"/>
              </a:spcAft>
            </a:pPr>
            <a:r>
              <a:rPr lang="fr-FR" altLang="fr-FR" sz="1700" smtClean="0">
                <a:latin typeface="Arial" charset="0"/>
                <a:cs typeface="Arial" charset="0"/>
              </a:rPr>
              <a:t>Depuis un an, 4 opérations de naming ont eu lieu. </a:t>
            </a:r>
            <a:endParaRPr lang="fr-FR" altLang="fr-FR" smtClean="0">
              <a:latin typeface="Arial" charset="0"/>
              <a:cs typeface="Arial" charset="0"/>
            </a:endParaRPr>
          </a:p>
        </p:txBody>
      </p:sp>
      <p:sp>
        <p:nvSpPr>
          <p:cNvPr id="5"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2400" b="1" dirty="0" smtClean="0">
                <a:latin typeface="Arial" charset="0"/>
                <a:cs typeface="Arial" charset="0"/>
              </a:rPr>
              <a:t>4</a:t>
            </a:r>
            <a:r>
              <a:rPr lang="fr-FR" altLang="fr-FR" sz="3600" dirty="0" smtClean="0">
                <a:latin typeface="Arial" charset="0"/>
                <a:cs typeface="Arial" charset="0"/>
              </a:rPr>
              <a:t>. </a:t>
            </a:r>
            <a:r>
              <a:rPr lang="fr-FR" altLang="fr-FR" sz="2400" b="1" dirty="0" smtClean="0">
                <a:latin typeface="Arial" charset="0"/>
                <a:cs typeface="Arial" charset="0"/>
              </a:rPr>
              <a:t>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2400" b="1" dirty="0">
              <a:latin typeface="Arial" charset="0"/>
              <a:cs typeface="Arial" charset="0"/>
            </a:endParaRPr>
          </a:p>
        </p:txBody>
      </p:sp>
    </p:spTree>
    <p:extLst>
      <p:ext uri="{BB962C8B-B14F-4D97-AF65-F5344CB8AC3E}">
        <p14:creationId xmlns:p14="http://schemas.microsoft.com/office/powerpoint/2010/main" val="314277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2" name="Espace réservé du contenu 1"/>
          <p:cNvSpPr>
            <a:spLocks noGrp="1"/>
          </p:cNvSpPr>
          <p:nvPr>
            <p:ph idx="1"/>
          </p:nvPr>
        </p:nvSpPr>
        <p:spPr>
          <a:xfrm>
            <a:off x="69850" y="1340832"/>
            <a:ext cx="9074150" cy="3240881"/>
          </a:xfrm>
        </p:spPr>
        <p:txBody>
          <a:bodyPr>
            <a:normAutofit fontScale="85000" lnSpcReduction="10000"/>
          </a:bodyPr>
          <a:lstStyle/>
          <a:p>
            <a:pPr>
              <a:defRPr/>
            </a:pPr>
            <a:r>
              <a:rPr lang="fr-FR" sz="2200" dirty="0" smtClean="0"/>
              <a:t>Montage juridique</a:t>
            </a:r>
          </a:p>
          <a:p>
            <a:pPr marL="0" indent="0">
              <a:buFont typeface="Wingdings" pitchFamily="2" charset="2"/>
              <a:buNone/>
              <a:defRPr/>
            </a:pPr>
            <a:r>
              <a:rPr lang="fr-FR" sz="1700" b="1" dirty="0" smtClean="0"/>
              <a:t>	</a:t>
            </a:r>
            <a:r>
              <a:rPr lang="fr-FR" sz="1600" b="1" dirty="0" smtClean="0"/>
              <a:t>1. Convention entre le donateur et la Société des Amis</a:t>
            </a:r>
          </a:p>
          <a:p>
            <a:pPr>
              <a:buFontTx/>
              <a:buChar char="-"/>
              <a:defRPr/>
            </a:pPr>
            <a:r>
              <a:rPr lang="fr-FR" sz="1600" dirty="0" smtClean="0"/>
              <a:t>Le donateur entend donner une somme d’argent pour le financement du Musée.</a:t>
            </a:r>
          </a:p>
          <a:p>
            <a:pPr>
              <a:buFontTx/>
              <a:buChar char="-"/>
              <a:defRPr/>
            </a:pPr>
            <a:r>
              <a:rPr lang="fr-FR" sz="1600" dirty="0" smtClean="0"/>
              <a:t>La </a:t>
            </a:r>
            <a:r>
              <a:rPr lang="fr-FR" sz="1600" dirty="0"/>
              <a:t>convention mentionne le montant du don, ses modalités de versement, ses conditions d’affectation et la contrepartie de </a:t>
            </a:r>
            <a:r>
              <a:rPr lang="fr-FR" sz="1600" dirty="0" err="1"/>
              <a:t>naming</a:t>
            </a:r>
            <a:r>
              <a:rPr lang="fr-FR" sz="1600" dirty="0"/>
              <a:t> négociée avec Paris </a:t>
            </a:r>
            <a:r>
              <a:rPr lang="fr-FR" sz="1600" dirty="0" smtClean="0"/>
              <a:t>Musées.</a:t>
            </a:r>
          </a:p>
          <a:p>
            <a:pPr>
              <a:buFontTx/>
              <a:buChar char="-"/>
              <a:defRPr/>
            </a:pPr>
            <a:r>
              <a:rPr lang="fr-FR" sz="1600" dirty="0" smtClean="0"/>
              <a:t>La </a:t>
            </a:r>
            <a:r>
              <a:rPr lang="fr-FR" sz="1600" dirty="0"/>
              <a:t>Société des Amis remet un reçu fiscal au donateur.</a:t>
            </a:r>
          </a:p>
          <a:p>
            <a:pPr marL="0" indent="0">
              <a:buFont typeface="Wingdings" pitchFamily="2" charset="2"/>
              <a:buNone/>
              <a:defRPr/>
            </a:pPr>
            <a:r>
              <a:rPr lang="fr-FR" sz="1600" b="1" dirty="0" smtClean="0"/>
              <a:t>	2. Convention entre la Société des Amis et Paris Musées</a:t>
            </a:r>
          </a:p>
          <a:p>
            <a:pPr>
              <a:buFontTx/>
              <a:buChar char="-"/>
              <a:defRPr/>
            </a:pPr>
            <a:r>
              <a:rPr lang="fr-FR" sz="1600" dirty="0" smtClean="0"/>
              <a:t>La Société des Amis fait don au Musée de la somme reçue par le donateur, déduction faite des frais de gestion (1,5%).</a:t>
            </a:r>
          </a:p>
          <a:p>
            <a:pPr>
              <a:buFontTx/>
              <a:buChar char="-"/>
              <a:defRPr/>
            </a:pPr>
            <a:r>
              <a:rPr lang="fr-FR" sz="1600" dirty="0" smtClean="0"/>
              <a:t>La convention précise les conditions d’affectation et d’utilisation du don conformément au souhait du donateur.</a:t>
            </a:r>
          </a:p>
          <a:p>
            <a:pPr>
              <a:buFontTx/>
              <a:buChar char="-"/>
              <a:defRPr/>
            </a:pPr>
            <a:r>
              <a:rPr lang="fr-FR" sz="1600" dirty="0" smtClean="0"/>
              <a:t>En contrepartie du don, Paris Musées consent à la délivrance d’une contrepartie de nommage de salle du musée au nom du donateur.</a:t>
            </a:r>
          </a:p>
          <a:p>
            <a:pPr>
              <a:buFontTx/>
              <a:buChar char="-"/>
              <a:defRPr/>
            </a:pPr>
            <a:r>
              <a:rPr lang="fr-FR" sz="1600" dirty="0" smtClean="0"/>
              <a:t>Chaque convention de </a:t>
            </a:r>
            <a:r>
              <a:rPr lang="fr-FR" sz="1600" dirty="0" err="1" smtClean="0"/>
              <a:t>naming</a:t>
            </a:r>
            <a:r>
              <a:rPr lang="fr-FR" sz="1600" dirty="0" smtClean="0"/>
              <a:t> est soumise à l’approbation du Conseil d’administration de Paris Musées.</a:t>
            </a:r>
            <a:endParaRPr lang="fr-FR" sz="1600" dirty="0"/>
          </a:p>
        </p:txBody>
      </p:sp>
      <p:sp>
        <p:nvSpPr>
          <p:cNvPr id="5"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2400" b="1" dirty="0" smtClean="0">
                <a:latin typeface="Arial" charset="0"/>
                <a:cs typeface="Arial" charset="0"/>
              </a:rPr>
              <a:t>4. 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2400" b="1" dirty="0">
              <a:latin typeface="Arial" charset="0"/>
              <a:cs typeface="Arial" charset="0"/>
            </a:endParaRPr>
          </a:p>
        </p:txBody>
      </p:sp>
    </p:spTree>
    <p:extLst>
      <p:ext uri="{BB962C8B-B14F-4D97-AF65-F5344CB8AC3E}">
        <p14:creationId xmlns:p14="http://schemas.microsoft.com/office/powerpoint/2010/main" val="332562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2" name="Espace réservé du contenu 1"/>
          <p:cNvSpPr>
            <a:spLocks noGrp="1"/>
          </p:cNvSpPr>
          <p:nvPr>
            <p:ph idx="1"/>
          </p:nvPr>
        </p:nvSpPr>
        <p:spPr>
          <a:xfrm>
            <a:off x="34925" y="1421607"/>
            <a:ext cx="9074150" cy="3240881"/>
          </a:xfrm>
        </p:spPr>
        <p:txBody>
          <a:bodyPr/>
          <a:lstStyle/>
          <a:p>
            <a:pPr>
              <a:defRPr/>
            </a:pPr>
            <a:r>
              <a:rPr lang="fr-FR" sz="2200" dirty="0" smtClean="0"/>
              <a:t>Affectation des fonds</a:t>
            </a:r>
          </a:p>
          <a:p>
            <a:pPr marL="457200" lvl="1" indent="0">
              <a:spcBef>
                <a:spcPts val="300"/>
              </a:spcBef>
              <a:spcAft>
                <a:spcPts val="300"/>
              </a:spcAft>
              <a:buFont typeface="Arial" charset="0"/>
              <a:buNone/>
              <a:defRPr/>
            </a:pPr>
            <a:endParaRPr lang="fr-FR" altLang="fr-FR" sz="1700" dirty="0" smtClean="0"/>
          </a:p>
          <a:p>
            <a:pPr marL="457200" lvl="1" indent="0">
              <a:spcBef>
                <a:spcPts val="300"/>
              </a:spcBef>
              <a:spcAft>
                <a:spcPts val="300"/>
              </a:spcAft>
              <a:buFont typeface="Arial" charset="0"/>
              <a:buNone/>
              <a:defRPr/>
            </a:pPr>
            <a:r>
              <a:rPr lang="fr-FR" altLang="fr-FR" sz="1700" dirty="0" smtClean="0"/>
              <a:t>Le </a:t>
            </a:r>
            <a:r>
              <a:rPr lang="fr-FR" altLang="fr-FR" sz="1700" dirty="0"/>
              <a:t>donateur reste décisionnaire de l’affectation des fonds versés dans le cadre du </a:t>
            </a:r>
            <a:r>
              <a:rPr lang="fr-FR" altLang="fr-FR" sz="1700" dirty="0" err="1"/>
              <a:t>naming</a:t>
            </a:r>
            <a:r>
              <a:rPr lang="fr-FR" altLang="fr-FR" sz="1700" dirty="0"/>
              <a:t>:</a:t>
            </a:r>
          </a:p>
          <a:p>
            <a:pPr lvl="1">
              <a:spcBef>
                <a:spcPts val="300"/>
              </a:spcBef>
              <a:spcAft>
                <a:spcPts val="300"/>
              </a:spcAft>
              <a:buFont typeface="Arial" panose="020B0604020202020204" pitchFamily="34" charset="0"/>
              <a:buChar char="–"/>
              <a:defRPr/>
            </a:pPr>
            <a:r>
              <a:rPr lang="fr-FR" altLang="fr-FR" sz="1700" dirty="0"/>
              <a:t>Travaux d’embellissement ou de rénovation, </a:t>
            </a:r>
          </a:p>
          <a:p>
            <a:pPr lvl="1">
              <a:spcBef>
                <a:spcPts val="300"/>
              </a:spcBef>
              <a:spcAft>
                <a:spcPts val="300"/>
              </a:spcAft>
              <a:buFont typeface="Arial" panose="020B0604020202020204" pitchFamily="34" charset="0"/>
              <a:buChar char="–"/>
              <a:defRPr/>
            </a:pPr>
            <a:r>
              <a:rPr lang="fr-FR" altLang="fr-FR" sz="1700" dirty="0"/>
              <a:t>Enrichissement des collections permanentes</a:t>
            </a:r>
            <a:r>
              <a:rPr lang="fr-FR" altLang="fr-FR" sz="1700" dirty="0" smtClean="0"/>
              <a:t>.</a:t>
            </a:r>
            <a:endParaRPr lang="fr-FR" altLang="fr-FR" sz="1700" dirty="0"/>
          </a:p>
          <a:p>
            <a:pPr marL="457200" lvl="1" indent="0">
              <a:spcBef>
                <a:spcPts val="300"/>
              </a:spcBef>
              <a:spcAft>
                <a:spcPts val="300"/>
              </a:spcAft>
              <a:buFont typeface="Arial" charset="0"/>
              <a:buNone/>
              <a:defRPr/>
            </a:pPr>
            <a:endParaRPr lang="fr-FR" altLang="fr-FR" sz="1700" dirty="0" smtClean="0"/>
          </a:p>
          <a:p>
            <a:pPr marL="457200" lvl="1" indent="0">
              <a:spcBef>
                <a:spcPts val="300"/>
              </a:spcBef>
              <a:spcAft>
                <a:spcPts val="300"/>
              </a:spcAft>
              <a:buFont typeface="Arial" charset="0"/>
              <a:buNone/>
              <a:defRPr/>
            </a:pPr>
            <a:r>
              <a:rPr lang="fr-FR" altLang="fr-FR" sz="1700" dirty="0" smtClean="0"/>
              <a:t>Le </a:t>
            </a:r>
            <a:r>
              <a:rPr lang="fr-FR" altLang="fr-FR" sz="1700" dirty="0"/>
              <a:t>musée s’engage à communiquer au donateur des </a:t>
            </a:r>
            <a:r>
              <a:rPr lang="fr-FR" altLang="fr-FR" sz="1700" dirty="0" err="1"/>
              <a:t>reportings</a:t>
            </a:r>
            <a:r>
              <a:rPr lang="fr-FR" altLang="fr-FR" sz="1700" dirty="0"/>
              <a:t> réguliers détaillant les actions mises en œuvre dans le cadre de son mécénat. </a:t>
            </a:r>
          </a:p>
        </p:txBody>
      </p:sp>
      <p:sp>
        <p:nvSpPr>
          <p:cNvPr id="5"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2400" b="1" dirty="0" smtClean="0">
                <a:latin typeface="Arial" charset="0"/>
                <a:cs typeface="Arial" charset="0"/>
              </a:rPr>
              <a:t>4. 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2400" b="1" dirty="0">
              <a:latin typeface="Arial" charset="0"/>
              <a:cs typeface="Arial" charset="0"/>
            </a:endParaRPr>
          </a:p>
        </p:txBody>
      </p:sp>
    </p:spTree>
    <p:extLst>
      <p:ext uri="{BB962C8B-B14F-4D97-AF65-F5344CB8AC3E}">
        <p14:creationId xmlns:p14="http://schemas.microsoft.com/office/powerpoint/2010/main" val="349993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fr-FR" altLang="fr-FR" sz="2400" b="1" dirty="0" smtClean="0">
                <a:latin typeface="Arial" charset="0"/>
                <a:cs typeface="Arial" charset="0"/>
              </a:rPr>
              <a:t>Politique de </a:t>
            </a:r>
            <a:r>
              <a:rPr lang="fr-FR" altLang="fr-FR" sz="2400" b="1" i="1" dirty="0" err="1" smtClean="0">
                <a:latin typeface="Arial" charset="0"/>
                <a:cs typeface="Arial" charset="0"/>
              </a:rPr>
              <a:t>naming</a:t>
            </a:r>
            <a:r>
              <a:rPr lang="fr-FR" altLang="fr-FR" sz="2400" b="1" dirty="0" smtClean="0">
                <a:latin typeface="Arial" charset="0"/>
                <a:cs typeface="Arial" charset="0"/>
              </a:rPr>
              <a:t> et éthique</a:t>
            </a:r>
          </a:p>
        </p:txBody>
      </p:sp>
      <p:sp>
        <p:nvSpPr>
          <p:cNvPr id="9219" name="Rectangle 3">
            <a:extLst/>
          </p:cNvPr>
          <p:cNvSpPr>
            <a:spLocks noGrp="1" noChangeArrowheads="1"/>
          </p:cNvSpPr>
          <p:nvPr>
            <p:ph type="body" idx="1"/>
          </p:nvPr>
        </p:nvSpPr>
        <p:spPr/>
        <p:txBody>
          <a:bodyPr>
            <a:normAutofit fontScale="85000" lnSpcReduction="20000"/>
          </a:bodyPr>
          <a:lstStyle/>
          <a:p>
            <a:pPr eaLnBrk="1" hangingPunct="1">
              <a:defRPr/>
            </a:pPr>
            <a:r>
              <a:rPr lang="fr-FR" altLang="fr-FR" sz="1900" dirty="0"/>
              <a:t>1 – Définition</a:t>
            </a:r>
          </a:p>
          <a:p>
            <a:pPr marL="0" indent="0" eaLnBrk="1" hangingPunct="1">
              <a:buNone/>
              <a:defRPr/>
            </a:pPr>
            <a:endParaRPr lang="fr-FR" altLang="fr-FR" sz="1900" dirty="0"/>
          </a:p>
          <a:p>
            <a:pPr eaLnBrk="1" hangingPunct="1">
              <a:defRPr/>
            </a:pPr>
            <a:r>
              <a:rPr lang="fr-FR" altLang="fr-FR" sz="1900" dirty="0"/>
              <a:t>2 – </a:t>
            </a:r>
            <a:r>
              <a:rPr lang="fr-FR" altLang="fr-FR" sz="1900" dirty="0" smtClean="0"/>
              <a:t>Benchmark dans l’enseignement supérieur et la culture</a:t>
            </a:r>
            <a:endParaRPr lang="fr-FR" altLang="fr-FR" sz="1900" dirty="0"/>
          </a:p>
          <a:p>
            <a:pPr eaLnBrk="1" hangingPunct="1">
              <a:defRPr/>
            </a:pPr>
            <a:endParaRPr lang="fr-FR" altLang="fr-FR" sz="1900" dirty="0"/>
          </a:p>
          <a:p>
            <a:pPr eaLnBrk="1" hangingPunct="1">
              <a:defRPr/>
            </a:pPr>
            <a:r>
              <a:rPr lang="fr-FR" altLang="fr-FR" sz="1900" dirty="0"/>
              <a:t>3 – Campagnes de </a:t>
            </a:r>
            <a:r>
              <a:rPr lang="fr-FR" altLang="fr-FR" sz="1900" dirty="0" err="1"/>
              <a:t>CentraleSupélec</a:t>
            </a:r>
            <a:r>
              <a:rPr lang="fr-FR" altLang="fr-FR" sz="1900" dirty="0"/>
              <a:t> et </a:t>
            </a:r>
            <a:r>
              <a:rPr lang="fr-FR" altLang="fr-FR" sz="1900" dirty="0" err="1" smtClean="0"/>
              <a:t>Naming</a:t>
            </a:r>
            <a:endParaRPr lang="fr-FR" altLang="fr-FR" sz="1900" dirty="0" smtClean="0"/>
          </a:p>
          <a:p>
            <a:pPr eaLnBrk="1" hangingPunct="1">
              <a:defRPr/>
            </a:pPr>
            <a:endParaRPr lang="fr-FR" altLang="fr-FR" sz="1900" dirty="0"/>
          </a:p>
          <a:p>
            <a:pPr eaLnBrk="1" hangingPunct="1">
              <a:defRPr/>
            </a:pPr>
            <a:r>
              <a:rPr lang="fr-FR" altLang="fr-FR" sz="1900" dirty="0" smtClean="0"/>
              <a:t>4 – Le </a:t>
            </a:r>
            <a:r>
              <a:rPr lang="fr-FR" altLang="fr-FR" sz="1900" dirty="0" err="1" smtClean="0"/>
              <a:t>Naming</a:t>
            </a:r>
            <a:r>
              <a:rPr lang="fr-FR" altLang="fr-FR" sz="1900" dirty="0" smtClean="0"/>
              <a:t> au Musée d’Art moderne de la Ville de Paris  </a:t>
            </a:r>
            <a:endParaRPr lang="fr-FR" altLang="fr-FR" sz="1900" dirty="0"/>
          </a:p>
          <a:p>
            <a:pPr eaLnBrk="1" hangingPunct="1">
              <a:defRPr/>
            </a:pPr>
            <a:endParaRPr lang="fr-FR" altLang="fr-FR" sz="1900" dirty="0"/>
          </a:p>
          <a:p>
            <a:pPr eaLnBrk="1" hangingPunct="1">
              <a:defRPr/>
            </a:pPr>
            <a:r>
              <a:rPr lang="fr-FR" altLang="fr-FR" sz="1900" dirty="0" smtClean="0"/>
              <a:t>5 </a:t>
            </a:r>
            <a:r>
              <a:rPr lang="fr-FR" altLang="fr-FR" sz="1900" dirty="0"/>
              <a:t>– Ethique et déontologie </a:t>
            </a:r>
          </a:p>
          <a:p>
            <a:pPr eaLnBrk="1" hangingPunct="1">
              <a:defRPr/>
            </a:pPr>
            <a:endParaRPr lang="fr-FR" altLang="fr-FR" sz="1900" dirty="0"/>
          </a:p>
          <a:p>
            <a:pPr eaLnBrk="1" hangingPunct="1">
              <a:defRPr/>
            </a:pPr>
            <a:r>
              <a:rPr lang="fr-FR" altLang="fr-FR" sz="1900" dirty="0" smtClean="0"/>
              <a:t>6 </a:t>
            </a:r>
            <a:r>
              <a:rPr lang="fr-FR" altLang="fr-FR" sz="1900" dirty="0"/>
              <a:t>– Aspects plus juridiques</a:t>
            </a:r>
          </a:p>
          <a:p>
            <a:pPr eaLnBrk="1" hangingPunct="1">
              <a:defRPr/>
            </a:pPr>
            <a:endParaRPr lang="fr-FR" altLang="fr-FR" sz="1900" dirty="0"/>
          </a:p>
          <a:p>
            <a:pPr eaLnBrk="1" hangingPunct="1">
              <a:defRPr/>
            </a:pPr>
            <a:r>
              <a:rPr lang="fr-FR" altLang="fr-FR" sz="1900" dirty="0" smtClean="0"/>
              <a:t>7 </a:t>
            </a:r>
            <a:r>
              <a:rPr lang="fr-FR" altLang="fr-FR" sz="1900" dirty="0"/>
              <a:t>– Cas pratiques</a:t>
            </a:r>
          </a:p>
          <a:p>
            <a:pPr marL="0" indent="0" eaLnBrk="1" hangingPunct="1">
              <a:buFont typeface="Wingdings" pitchFamily="2" charset="2"/>
              <a:buNone/>
              <a:defRPr/>
            </a:pPr>
            <a:endParaRPr lang="fr-FR" altLang="fr-FR" sz="1800" dirty="0"/>
          </a:p>
          <a:p>
            <a:pPr marL="0" indent="0" eaLnBrk="1" hangingPunct="1">
              <a:buFont typeface="Wingdings" pitchFamily="2" charset="2"/>
              <a:buNone/>
              <a:defRPr/>
            </a:pPr>
            <a:endParaRPr lang="fr-FR" altLang="fr-FR" sz="2000" dirty="0"/>
          </a:p>
          <a:p>
            <a:pPr lvl="3" eaLnBrk="1" hangingPunct="1">
              <a:buFont typeface="Arial" panose="020B0604020202020204" pitchFamily="34" charset="0"/>
              <a:buChar char="–"/>
              <a:defRPr/>
            </a:pPr>
            <a:endParaRPr lang="fr-FR" altLang="fr-FR" dirty="0"/>
          </a:p>
        </p:txBody>
      </p:sp>
    </p:spTree>
    <p:extLst>
      <p:ext uri="{BB962C8B-B14F-4D97-AF65-F5344CB8AC3E}">
        <p14:creationId xmlns:p14="http://schemas.microsoft.com/office/powerpoint/2010/main" val="69693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29700" name="Espace réservé du contenu 1"/>
          <p:cNvSpPr>
            <a:spLocks noGrp="1"/>
          </p:cNvSpPr>
          <p:nvPr>
            <p:ph idx="1"/>
          </p:nvPr>
        </p:nvSpPr>
        <p:spPr>
          <a:xfrm>
            <a:off x="34925" y="1421607"/>
            <a:ext cx="9074150" cy="3240881"/>
          </a:xfrm>
        </p:spPr>
        <p:txBody>
          <a:bodyPr/>
          <a:lstStyle/>
          <a:p>
            <a:r>
              <a:rPr lang="fr-FR" altLang="fr-FR" sz="2200" smtClean="0">
                <a:latin typeface="Arial" charset="0"/>
                <a:cs typeface="Arial" charset="0"/>
              </a:rPr>
              <a:t>Gestion des contreparties</a:t>
            </a:r>
          </a:p>
          <a:p>
            <a:pPr marL="457200" lvl="1" indent="0">
              <a:spcBef>
                <a:spcPts val="300"/>
              </a:spcBef>
              <a:spcAft>
                <a:spcPts val="300"/>
              </a:spcAft>
              <a:buFont typeface="Arial" charset="0"/>
              <a:buNone/>
            </a:pPr>
            <a:endParaRPr lang="fr-FR" altLang="fr-FR" sz="1700" smtClean="0">
              <a:latin typeface="Arial" charset="0"/>
              <a:cs typeface="Arial" charset="0"/>
            </a:endParaRPr>
          </a:p>
          <a:p>
            <a:pPr>
              <a:buFontTx/>
              <a:buChar char="-"/>
            </a:pPr>
            <a:r>
              <a:rPr lang="fr-FR" altLang="fr-FR" sz="1800" smtClean="0">
                <a:latin typeface="Arial" charset="0"/>
                <a:cs typeface="Arial" charset="0"/>
              </a:rPr>
              <a:t>Le nommage de la salle est garanti pour une durée de 10 ans. La convention peut être résiliée en cours d’exécution dans le cas d’une mise en cause publique, d’une enquête, d’une mise en examen ou d’une condamnation du donateur.</a:t>
            </a:r>
          </a:p>
          <a:p>
            <a:pPr>
              <a:buFontTx/>
              <a:buChar char="-"/>
            </a:pPr>
            <a:endParaRPr lang="fr-FR" altLang="fr-FR" sz="1800" smtClean="0">
              <a:latin typeface="Arial" charset="0"/>
              <a:cs typeface="Arial" charset="0"/>
            </a:endParaRPr>
          </a:p>
          <a:p>
            <a:pPr>
              <a:buFontTx/>
              <a:buChar char="-"/>
            </a:pPr>
            <a:r>
              <a:rPr lang="fr-FR" altLang="fr-FR" sz="1800" smtClean="0">
                <a:latin typeface="Arial" charset="0"/>
                <a:cs typeface="Arial" charset="0"/>
              </a:rPr>
              <a:t>Une soirée peut avoir lieu dans le cadre de l’inauguration du naming mais elle doit être à l’initiative conjointe du Musée, de la Société des Amis et du donateur. </a:t>
            </a:r>
          </a:p>
        </p:txBody>
      </p:sp>
      <p:sp>
        <p:nvSpPr>
          <p:cNvPr id="5"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2400" b="1" dirty="0" smtClean="0">
                <a:latin typeface="Arial" charset="0"/>
                <a:cs typeface="Arial" charset="0"/>
              </a:rPr>
              <a:t>4. 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2400" b="1" dirty="0">
              <a:latin typeface="Arial" charset="0"/>
              <a:cs typeface="Arial" charset="0"/>
            </a:endParaRPr>
          </a:p>
        </p:txBody>
      </p:sp>
    </p:spTree>
    <p:extLst>
      <p:ext uri="{BB962C8B-B14F-4D97-AF65-F5344CB8AC3E}">
        <p14:creationId xmlns:p14="http://schemas.microsoft.com/office/powerpoint/2010/main" val="124496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4" descr="Résultat de recherche d'images pour &quot;stade de rugby claude bebear polytechnique&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pic>
        <p:nvPicPr>
          <p:cNvPr id="30725" name="Picture 2" descr="C:\Users\chabasg\AppData\Local\Microsoft\Windows\Temporary Internet Files\Content.Outlook\515IHIDN\IMG_3009.JPG"/>
          <p:cNvPicPr>
            <a:picLocks noChangeAspect="1" noChangeArrowheads="1"/>
          </p:cNvPicPr>
          <p:nvPr/>
        </p:nvPicPr>
        <p:blipFill>
          <a:blip r:embed="rId2">
            <a:extLst>
              <a:ext uri="{28A0092B-C50C-407E-A947-70E740481C1C}">
                <a14:useLocalDpi xmlns:a14="http://schemas.microsoft.com/office/drawing/2010/main" val="0"/>
              </a:ext>
            </a:extLst>
          </a:blip>
          <a:srcRect l="13123" r="13885"/>
          <a:stretch>
            <a:fillRect/>
          </a:stretch>
        </p:blipFill>
        <p:spPr bwMode="auto">
          <a:xfrm>
            <a:off x="611188" y="1498997"/>
            <a:ext cx="4038600" cy="311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C:\Users\chabasg\AppData\Local\Microsoft\Windows\Temporary Internet Files\Content.Outlook\515IHIDN\IMG_3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6" y="1506142"/>
            <a:ext cx="3095625" cy="30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ChangeArrowheads="1"/>
          </p:cNvSpPr>
          <p:nvPr/>
        </p:nvSpPr>
        <p:spPr>
          <a:xfrm>
            <a:off x="251828" y="500755"/>
            <a:ext cx="8953500" cy="361950"/>
          </a:xfrm>
          <a:prstGeom prst="rect">
            <a:avLst/>
          </a:prstGeom>
        </p:spPr>
        <p:txBody>
          <a:bodyPr vert="horz" lIns="81604" tIns="40803" rIns="81604" bIns="40803" rtlCol="0" anchor="ctr">
            <a:noAutofit/>
          </a:bodyPr>
          <a:lstStyle>
            <a:lvl1pPr algn="ctr" defTabSz="408019"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fr-FR" altLang="fr-FR" sz="2400" b="1" dirty="0" smtClean="0">
                <a:latin typeface="Arial" charset="0"/>
                <a:cs typeface="Arial" charset="0"/>
              </a:rPr>
              <a:t>4.</a:t>
            </a:r>
            <a:r>
              <a:rPr lang="fr-FR" altLang="fr-FR" sz="3600" dirty="0" smtClean="0">
                <a:latin typeface="Arial" charset="0"/>
                <a:cs typeface="Arial" charset="0"/>
              </a:rPr>
              <a:t> </a:t>
            </a:r>
            <a:r>
              <a:rPr lang="fr-FR" altLang="fr-FR" sz="2400" b="1" dirty="0" smtClean="0">
                <a:latin typeface="Arial" charset="0"/>
                <a:cs typeface="Arial" charset="0"/>
              </a:rPr>
              <a:t>Le </a:t>
            </a:r>
            <a:r>
              <a:rPr lang="fr-FR" altLang="fr-FR" sz="2400" b="1" dirty="0" err="1" smtClean="0">
                <a:latin typeface="Arial" charset="0"/>
                <a:cs typeface="Arial" charset="0"/>
              </a:rPr>
              <a:t>naming</a:t>
            </a:r>
            <a:r>
              <a:rPr lang="fr-FR" altLang="fr-FR" sz="2400" b="1" dirty="0" smtClean="0">
                <a:latin typeface="Arial" charset="0"/>
                <a:cs typeface="Arial" charset="0"/>
              </a:rPr>
              <a:t> au Musée d’Art moderne de la Ville de Paris</a:t>
            </a:r>
            <a:endParaRPr lang="fr-FR" altLang="fr-FR" sz="3600" b="1" dirty="0">
              <a:latin typeface="Arial" charset="0"/>
              <a:cs typeface="Arial" charset="0"/>
            </a:endParaRPr>
          </a:p>
        </p:txBody>
      </p:sp>
    </p:spTree>
    <p:extLst>
      <p:ext uri="{BB962C8B-B14F-4D97-AF65-F5344CB8AC3E}">
        <p14:creationId xmlns:p14="http://schemas.microsoft.com/office/powerpoint/2010/main" val="67197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8614" y="421902"/>
            <a:ext cx="8486775" cy="361950"/>
          </a:xfrm>
        </p:spPr>
        <p:txBody>
          <a:bodyPr>
            <a:normAutofit fontScale="90000"/>
          </a:bodyPr>
          <a:lstStyle/>
          <a:p>
            <a:pPr eaLnBrk="1" hangingPunct="1"/>
            <a:r>
              <a:rPr lang="fr-FR" altLang="fr-FR" dirty="0" smtClean="0">
                <a:latin typeface="Arial" charset="0"/>
                <a:cs typeface="Arial" charset="0"/>
              </a:rPr>
              <a:t/>
            </a:r>
            <a:br>
              <a:rPr lang="fr-FR" altLang="fr-FR" dirty="0" smtClean="0">
                <a:latin typeface="Arial" charset="0"/>
                <a:cs typeface="Arial" charset="0"/>
              </a:rPr>
            </a:br>
            <a:r>
              <a:rPr lang="fr-FR" altLang="fr-FR" sz="2700" b="1" dirty="0" smtClean="0">
                <a:latin typeface="Arial" charset="0"/>
                <a:cs typeface="Arial" charset="0"/>
              </a:rPr>
              <a:t>5. Ethique et déontologie</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1747" name="Rectangle 3"/>
          <p:cNvSpPr>
            <a:spLocks noGrp="1" noChangeArrowheads="1"/>
          </p:cNvSpPr>
          <p:nvPr>
            <p:ph type="body" idx="1"/>
          </p:nvPr>
        </p:nvSpPr>
        <p:spPr/>
        <p:txBody>
          <a:bodyPr/>
          <a:lstStyle/>
          <a:p>
            <a:pPr eaLnBrk="1" hangingPunct="1"/>
            <a:r>
              <a:rPr lang="fr-FR" altLang="fr-FR" sz="2000" dirty="0" smtClean="0">
                <a:latin typeface="Arial" charset="0"/>
                <a:cs typeface="Arial" charset="0"/>
              </a:rPr>
              <a:t>Intérêt d’une charte éthique</a:t>
            </a:r>
          </a:p>
          <a:p>
            <a:pPr lvl="1" eaLnBrk="1" hangingPunct="1"/>
            <a:r>
              <a:rPr lang="fr-FR" altLang="fr-FR" sz="1800" dirty="0" smtClean="0">
                <a:latin typeface="Arial" charset="0"/>
                <a:cs typeface="Arial" charset="0"/>
              </a:rPr>
              <a:t>Objectifs: </a:t>
            </a:r>
          </a:p>
          <a:p>
            <a:pPr lvl="2" eaLnBrk="1" hangingPunct="1"/>
            <a:r>
              <a:rPr lang="fr-FR" altLang="fr-FR" sz="1600" dirty="0" smtClean="0">
                <a:latin typeface="Arial" charset="0"/>
                <a:cs typeface="Arial" charset="0"/>
              </a:rPr>
              <a:t>Garantir la gestion cohérente, claire et sécurisée de l’opération (stratégique et opérationnelle) et le respect d’une déontologie</a:t>
            </a:r>
          </a:p>
          <a:p>
            <a:pPr lvl="2" eaLnBrk="1" hangingPunct="1"/>
            <a:r>
              <a:rPr lang="fr-FR" altLang="fr-FR" sz="1600" dirty="0" smtClean="0">
                <a:latin typeface="Arial" charset="0"/>
                <a:cs typeface="Arial" charset="0"/>
              </a:rPr>
              <a:t>Permettre aux instances de gouvernance de l’établissement/fondation de garder le pouvoir de décision (en interne/externe)</a:t>
            </a:r>
          </a:p>
          <a:p>
            <a:pPr lvl="2" eaLnBrk="1" hangingPunct="1"/>
            <a:r>
              <a:rPr lang="fr-FR" altLang="fr-FR" sz="1600" dirty="0" smtClean="0">
                <a:latin typeface="Arial" charset="0"/>
                <a:cs typeface="Arial" charset="0"/>
              </a:rPr>
              <a:t>Offrir une reconnaissance équitable et structurée en fonction du niveau de don et de sa nature</a:t>
            </a:r>
          </a:p>
          <a:p>
            <a:pPr lvl="2" eaLnBrk="1" hangingPunct="1"/>
            <a:r>
              <a:rPr lang="fr-FR" altLang="fr-FR" sz="1600" dirty="0" smtClean="0">
                <a:latin typeface="Arial" charset="0"/>
                <a:cs typeface="Arial" charset="0"/>
              </a:rPr>
              <a:t>Garantir le respect de la règlementation, notamment droit public, </a:t>
            </a:r>
          </a:p>
          <a:p>
            <a:pPr lvl="2" eaLnBrk="1" hangingPunct="1"/>
            <a:r>
              <a:rPr lang="fr-FR" altLang="fr-FR" sz="1600" dirty="0" smtClean="0">
                <a:latin typeface="Arial" charset="0"/>
                <a:cs typeface="Arial" charset="0"/>
              </a:rPr>
              <a:t>Facilite le refus de certains dons non souhaités</a:t>
            </a:r>
          </a:p>
          <a:p>
            <a:pPr lvl="1" eaLnBrk="1" hangingPunct="1"/>
            <a:endParaRPr lang="fr-FR" altLang="fr-FR" dirty="0" smtClean="0">
              <a:latin typeface="Arial" charset="0"/>
              <a:cs typeface="Arial" charset="0"/>
            </a:endParaRPr>
          </a:p>
        </p:txBody>
      </p:sp>
    </p:spTree>
    <p:extLst>
      <p:ext uri="{BB962C8B-B14F-4D97-AF65-F5344CB8AC3E}">
        <p14:creationId xmlns:p14="http://schemas.microsoft.com/office/powerpoint/2010/main" val="155783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smtClean="0">
                <a:latin typeface="Arial" charset="0"/>
                <a:cs typeface="Arial" charset="0"/>
              </a:rPr>
              <a:t>5. Ethique et déontologie</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2771" name="Rectangle 3"/>
          <p:cNvSpPr>
            <a:spLocks noGrp="1" noChangeArrowheads="1"/>
          </p:cNvSpPr>
          <p:nvPr>
            <p:ph type="body" idx="1"/>
          </p:nvPr>
        </p:nvSpPr>
        <p:spPr/>
        <p:txBody>
          <a:bodyPr/>
          <a:lstStyle/>
          <a:p>
            <a:pPr eaLnBrk="1" hangingPunct="1"/>
            <a:r>
              <a:rPr lang="fr-FR" altLang="fr-FR" sz="2000" dirty="0" smtClean="0">
                <a:latin typeface="Arial" charset="0"/>
                <a:cs typeface="Arial" charset="0"/>
              </a:rPr>
              <a:t>Intérêt d’une charte éthique</a:t>
            </a:r>
          </a:p>
          <a:p>
            <a:pPr lvl="1" eaLnBrk="1" hangingPunct="1"/>
            <a:r>
              <a:rPr lang="fr-FR" altLang="fr-FR" sz="1800" dirty="0" smtClean="0">
                <a:latin typeface="Arial" charset="0"/>
                <a:cs typeface="Arial" charset="0"/>
              </a:rPr>
              <a:t>Public destinataire</a:t>
            </a:r>
          </a:p>
          <a:p>
            <a:pPr lvl="2" eaLnBrk="1" hangingPunct="1"/>
            <a:r>
              <a:rPr lang="fr-FR" altLang="fr-FR" sz="1600" dirty="0" smtClean="0">
                <a:latin typeface="Arial" charset="0"/>
                <a:cs typeface="Arial" charset="0"/>
              </a:rPr>
              <a:t>Organes de gouvernance de l’établissement/fondation (responsables)</a:t>
            </a:r>
          </a:p>
          <a:p>
            <a:pPr lvl="2" eaLnBrk="1" hangingPunct="1"/>
            <a:r>
              <a:rPr lang="fr-FR" altLang="fr-FR" sz="1600" dirty="0" err="1" smtClean="0">
                <a:latin typeface="Arial" charset="0"/>
                <a:cs typeface="Arial" charset="0"/>
              </a:rPr>
              <a:t>Fundraisers</a:t>
            </a:r>
            <a:r>
              <a:rPr lang="fr-FR" altLang="fr-FR" sz="1600" dirty="0" smtClean="0">
                <a:latin typeface="Arial" charset="0"/>
                <a:cs typeface="Arial" charset="0"/>
              </a:rPr>
              <a:t> et ambassadeurs de l’établissement (opérationnels)</a:t>
            </a:r>
          </a:p>
          <a:p>
            <a:pPr lvl="2" eaLnBrk="1" hangingPunct="1"/>
            <a:r>
              <a:rPr lang="fr-FR" altLang="fr-FR" sz="1600" dirty="0" smtClean="0">
                <a:latin typeface="Arial" charset="0"/>
                <a:cs typeface="Arial" charset="0"/>
              </a:rPr>
              <a:t>Donateurs et prospects</a:t>
            </a:r>
          </a:p>
          <a:p>
            <a:pPr lvl="2" eaLnBrk="1" hangingPunct="1"/>
            <a:r>
              <a:rPr lang="fr-FR" altLang="fr-FR" sz="1600" dirty="0" smtClean="0">
                <a:latin typeface="Arial" charset="0"/>
                <a:cs typeface="Arial" charset="0"/>
              </a:rPr>
              <a:t>Toutes les parties prenantes</a:t>
            </a:r>
            <a:endParaRPr lang="fr-FR" altLang="fr-FR" dirty="0" smtClean="0">
              <a:latin typeface="Arial" charset="0"/>
              <a:cs typeface="Arial" charset="0"/>
            </a:endParaRPr>
          </a:p>
        </p:txBody>
      </p:sp>
    </p:spTree>
    <p:extLst>
      <p:ext uri="{BB962C8B-B14F-4D97-AF65-F5344CB8AC3E}">
        <p14:creationId xmlns:p14="http://schemas.microsoft.com/office/powerpoint/2010/main" val="311945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a:latin typeface="Arial" charset="0"/>
                <a:cs typeface="Arial" charset="0"/>
              </a:rPr>
              <a:t>5</a:t>
            </a:r>
            <a:r>
              <a:rPr lang="fr-FR" altLang="fr-FR" sz="2700" b="1" dirty="0" smtClean="0">
                <a:latin typeface="Arial" charset="0"/>
                <a:cs typeface="Arial" charset="0"/>
              </a:rPr>
              <a:t>. Ethique et déontologie</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3795" name="Rectangle 3"/>
          <p:cNvSpPr>
            <a:spLocks noGrp="1" noChangeArrowheads="1"/>
          </p:cNvSpPr>
          <p:nvPr>
            <p:ph type="body" idx="1"/>
          </p:nvPr>
        </p:nvSpPr>
        <p:spPr/>
        <p:txBody>
          <a:bodyPr>
            <a:normAutofit fontScale="92500" lnSpcReduction="10000"/>
          </a:bodyPr>
          <a:lstStyle/>
          <a:p>
            <a:pPr eaLnBrk="1" hangingPunct="1"/>
            <a:r>
              <a:rPr lang="fr-FR" altLang="fr-FR" sz="2200" dirty="0" smtClean="0">
                <a:latin typeface="Arial" charset="0"/>
                <a:cs typeface="Arial" charset="0"/>
              </a:rPr>
              <a:t>Points clés de la déontologie appliquée à l’opération</a:t>
            </a:r>
          </a:p>
          <a:p>
            <a:pPr lvl="1" eaLnBrk="1" hangingPunct="1"/>
            <a:r>
              <a:rPr lang="fr-FR" altLang="fr-FR" sz="1900" dirty="0" smtClean="0">
                <a:latin typeface="Arial" charset="0"/>
                <a:cs typeface="Arial" charset="0"/>
              </a:rPr>
              <a:t>Poser les règles déontologiques incontournables (à respecter sinon refuser le don)</a:t>
            </a:r>
          </a:p>
          <a:p>
            <a:pPr lvl="2" eaLnBrk="1" hangingPunct="1"/>
            <a:r>
              <a:rPr lang="fr-FR" altLang="fr-FR" sz="1600" dirty="0" smtClean="0">
                <a:latin typeface="Arial" charset="0"/>
                <a:cs typeface="Arial" charset="0"/>
              </a:rPr>
              <a:t>Neutralité du service public </a:t>
            </a:r>
          </a:p>
          <a:p>
            <a:pPr lvl="2" eaLnBrk="1" hangingPunct="1"/>
            <a:r>
              <a:rPr lang="fr-FR" altLang="fr-FR" sz="1600" dirty="0" smtClean="0">
                <a:latin typeface="Arial" charset="0"/>
                <a:cs typeface="Arial" charset="0"/>
              </a:rPr>
              <a:t>Occupation du domaine public</a:t>
            </a:r>
          </a:p>
          <a:p>
            <a:pPr lvl="2" eaLnBrk="1" hangingPunct="1"/>
            <a:r>
              <a:rPr lang="fr-FR" altLang="fr-FR" sz="1600" dirty="0" smtClean="0">
                <a:latin typeface="Arial" charset="0"/>
                <a:cs typeface="Arial" charset="0"/>
              </a:rPr>
              <a:t>Spécificité secteurs d’activités </a:t>
            </a:r>
          </a:p>
          <a:p>
            <a:pPr lvl="2" eaLnBrk="1" hangingPunct="1"/>
            <a:r>
              <a:rPr lang="fr-FR" altLang="fr-FR" sz="1600" dirty="0" smtClean="0">
                <a:latin typeface="Arial" charset="0"/>
                <a:cs typeface="Arial" charset="0"/>
              </a:rPr>
              <a:t>Conflits d’intérêts (marchés publics)</a:t>
            </a:r>
          </a:p>
          <a:p>
            <a:pPr lvl="2" eaLnBrk="1" hangingPunct="1"/>
            <a:r>
              <a:rPr lang="fr-FR" altLang="fr-FR" sz="1600" dirty="0" smtClean="0">
                <a:latin typeface="Arial" charset="0"/>
                <a:cs typeface="Arial" charset="0"/>
              </a:rPr>
              <a:t>Indépendance dans la conduite de projet</a:t>
            </a:r>
          </a:p>
          <a:p>
            <a:pPr lvl="1" eaLnBrk="1" hangingPunct="1"/>
            <a:r>
              <a:rPr lang="fr-FR" altLang="fr-FR" sz="1900" dirty="0" smtClean="0">
                <a:latin typeface="Arial" charset="0"/>
                <a:cs typeface="Arial" charset="0"/>
              </a:rPr>
              <a:t>Définition gouvernance pour attribution des noms </a:t>
            </a:r>
          </a:p>
          <a:p>
            <a:pPr lvl="1" eaLnBrk="1" hangingPunct="1"/>
            <a:r>
              <a:rPr lang="fr-FR" altLang="fr-FR" sz="1900" dirty="0" smtClean="0">
                <a:latin typeface="Arial" charset="0"/>
                <a:cs typeface="Arial" charset="0"/>
              </a:rPr>
              <a:t>Délimitation :</a:t>
            </a:r>
          </a:p>
          <a:p>
            <a:pPr lvl="2" eaLnBrk="1" hangingPunct="1"/>
            <a:r>
              <a:rPr lang="fr-FR" altLang="fr-FR" sz="1600" dirty="0" smtClean="0">
                <a:latin typeface="Arial" charset="0"/>
                <a:cs typeface="Arial" charset="0"/>
              </a:rPr>
              <a:t>des lieux nommés et supports </a:t>
            </a:r>
          </a:p>
          <a:p>
            <a:pPr lvl="2" eaLnBrk="1" hangingPunct="1"/>
            <a:r>
              <a:rPr lang="fr-FR" altLang="fr-FR" sz="1600" dirty="0" smtClean="0">
                <a:latin typeface="Arial" charset="0"/>
                <a:cs typeface="Arial" charset="0"/>
              </a:rPr>
              <a:t>de la durée du </a:t>
            </a:r>
            <a:r>
              <a:rPr lang="fr-FR" altLang="fr-FR" sz="1600" dirty="0" err="1" smtClean="0">
                <a:latin typeface="Arial" charset="0"/>
                <a:cs typeface="Arial" charset="0"/>
              </a:rPr>
              <a:t>naming</a:t>
            </a:r>
            <a:endParaRPr lang="fr-FR" altLang="fr-FR" sz="1600" dirty="0" smtClean="0">
              <a:latin typeface="Arial" charset="0"/>
              <a:cs typeface="Arial" charset="0"/>
            </a:endParaRPr>
          </a:p>
        </p:txBody>
      </p:sp>
    </p:spTree>
    <p:extLst>
      <p:ext uri="{BB962C8B-B14F-4D97-AF65-F5344CB8AC3E}">
        <p14:creationId xmlns:p14="http://schemas.microsoft.com/office/powerpoint/2010/main" val="1845795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smtClean="0">
                <a:latin typeface="Arial" charset="0"/>
                <a:cs typeface="Arial" charset="0"/>
              </a:rPr>
              <a:t>5. Ethique et déontologie</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4819" name="Rectangle 3"/>
          <p:cNvSpPr>
            <a:spLocks noGrp="1" noChangeArrowheads="1"/>
          </p:cNvSpPr>
          <p:nvPr>
            <p:ph type="body" idx="1"/>
          </p:nvPr>
        </p:nvSpPr>
        <p:spPr/>
        <p:txBody>
          <a:bodyPr>
            <a:normAutofit/>
          </a:bodyPr>
          <a:lstStyle/>
          <a:p>
            <a:pPr eaLnBrk="1" hangingPunct="1"/>
            <a:r>
              <a:rPr lang="fr-FR" altLang="fr-FR" sz="2000" dirty="0" smtClean="0">
                <a:latin typeface="Arial" charset="0"/>
                <a:cs typeface="Arial" charset="0"/>
              </a:rPr>
              <a:t>Points clés de la déontologie appliquée à l’opération</a:t>
            </a:r>
          </a:p>
          <a:p>
            <a:pPr lvl="1" eaLnBrk="1" hangingPunct="1"/>
            <a:r>
              <a:rPr lang="fr-FR" altLang="fr-FR" sz="1600" dirty="0" smtClean="0">
                <a:latin typeface="Arial" charset="0"/>
                <a:cs typeface="Arial" charset="0"/>
              </a:rPr>
              <a:t>Définition de la grille: </a:t>
            </a:r>
          </a:p>
          <a:p>
            <a:pPr lvl="2" eaLnBrk="1" hangingPunct="1"/>
            <a:r>
              <a:rPr lang="fr-FR" altLang="fr-FR" sz="1400" dirty="0" smtClean="0">
                <a:latin typeface="Arial" charset="0"/>
                <a:cs typeface="Arial" charset="0"/>
              </a:rPr>
              <a:t>Reconnaissance proportionnelle au niveau et au type de don</a:t>
            </a:r>
          </a:p>
          <a:p>
            <a:pPr lvl="2" eaLnBrk="1" hangingPunct="1"/>
            <a:r>
              <a:rPr lang="fr-FR" altLang="fr-FR" sz="1400" dirty="0" smtClean="0">
                <a:latin typeface="Arial" charset="0"/>
                <a:cs typeface="Arial" charset="0"/>
              </a:rPr>
              <a:t>Rappel du caractère limité des contreparties</a:t>
            </a:r>
          </a:p>
          <a:p>
            <a:pPr lvl="1" eaLnBrk="1" hangingPunct="1"/>
            <a:r>
              <a:rPr lang="fr-FR" altLang="fr-FR" sz="1600" dirty="0" smtClean="0">
                <a:latin typeface="Arial" charset="0"/>
                <a:cs typeface="Arial" charset="0"/>
              </a:rPr>
              <a:t>Liberté d’affectation des dons reçus (pas nécessairement pour les locaux)</a:t>
            </a:r>
          </a:p>
        </p:txBody>
      </p:sp>
    </p:spTree>
    <p:extLst>
      <p:ext uri="{BB962C8B-B14F-4D97-AF65-F5344CB8AC3E}">
        <p14:creationId xmlns:p14="http://schemas.microsoft.com/office/powerpoint/2010/main" val="3383094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noChangeArrowheads="1"/>
          </p:cNvSpPr>
          <p:nvPr>
            <p:ph type="title"/>
          </p:nvPr>
        </p:nvSpPr>
        <p:spPr/>
        <p:txBody>
          <a:bodyPr>
            <a:normAutofit fontScale="90000"/>
          </a:bodyPr>
          <a:lstStyle/>
          <a:p>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smtClean="0">
                <a:latin typeface="Arial" charset="0"/>
                <a:cs typeface="Arial" charset="0"/>
              </a:rPr>
              <a:t>6. Aspects plus spécifiquement juridiques</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5843" name="Espace réservé du contenu 2"/>
          <p:cNvSpPr>
            <a:spLocks noGrp="1" noChangeArrowheads="1"/>
          </p:cNvSpPr>
          <p:nvPr>
            <p:ph idx="1"/>
          </p:nvPr>
        </p:nvSpPr>
        <p:spPr/>
        <p:txBody>
          <a:bodyPr/>
          <a:lstStyle/>
          <a:p>
            <a:pPr lvl="1"/>
            <a:r>
              <a:rPr lang="fr-FR" altLang="fr-FR" sz="2000" dirty="0" smtClean="0">
                <a:latin typeface="Arial" charset="0"/>
                <a:cs typeface="Arial" charset="0"/>
              </a:rPr>
              <a:t>Le </a:t>
            </a:r>
            <a:r>
              <a:rPr lang="fr-FR" altLang="fr-FR" sz="2000" dirty="0" err="1" smtClean="0">
                <a:latin typeface="Arial" charset="0"/>
                <a:cs typeface="Arial" charset="0"/>
              </a:rPr>
              <a:t>naming</a:t>
            </a:r>
            <a:r>
              <a:rPr lang="fr-FR" altLang="fr-FR" sz="2000" dirty="0" smtClean="0">
                <a:latin typeface="Arial" charset="0"/>
                <a:cs typeface="Arial" charset="0"/>
              </a:rPr>
              <a:t>, mécénat ou parrainage?</a:t>
            </a:r>
          </a:p>
          <a:p>
            <a:pPr lvl="2"/>
            <a:r>
              <a:rPr lang="fr-FR" altLang="fr-FR" sz="1800" dirty="0" smtClean="0">
                <a:latin typeface="Arial" charset="0"/>
                <a:cs typeface="Arial" charset="0"/>
              </a:rPr>
              <a:t>Privilégier le mécénat, en limitant les contreparties:</a:t>
            </a:r>
          </a:p>
          <a:p>
            <a:pPr lvl="3"/>
            <a:r>
              <a:rPr lang="fr-FR" altLang="fr-FR" sz="1800" dirty="0" smtClean="0">
                <a:latin typeface="Arial" charset="0"/>
                <a:cs typeface="Arial" charset="0"/>
              </a:rPr>
              <a:t>Quel impact de cette qualification ?</a:t>
            </a:r>
          </a:p>
          <a:p>
            <a:pPr lvl="4"/>
            <a:r>
              <a:rPr lang="fr-FR" altLang="fr-FR" sz="1400" dirty="0" smtClean="0"/>
              <a:t>Impact fiscal</a:t>
            </a:r>
          </a:p>
          <a:p>
            <a:pPr lvl="4"/>
            <a:r>
              <a:rPr lang="fr-FR" altLang="fr-FR" sz="1400" dirty="0" smtClean="0"/>
              <a:t>Impact droit public (marché public, convention d’occupation du domaine public…)</a:t>
            </a:r>
          </a:p>
          <a:p>
            <a:pPr lvl="4"/>
            <a:r>
              <a:rPr lang="fr-FR" altLang="fr-FR" sz="1400" dirty="0" smtClean="0"/>
              <a:t>Impact d’image</a:t>
            </a:r>
          </a:p>
          <a:p>
            <a:pPr lvl="3"/>
            <a:r>
              <a:rPr lang="fr-FR" altLang="fr-FR" sz="1800" dirty="0" smtClean="0">
                <a:latin typeface="Arial" charset="0"/>
                <a:cs typeface="Arial" charset="0"/>
              </a:rPr>
              <a:t>La valorisation des contreparties </a:t>
            </a:r>
          </a:p>
          <a:p>
            <a:pPr lvl="4"/>
            <a:r>
              <a:rPr lang="fr-FR" altLang="fr-FR" sz="1400" dirty="0" smtClean="0"/>
              <a:t>Valorisation des contreparties d’image</a:t>
            </a:r>
          </a:p>
          <a:p>
            <a:pPr lvl="4"/>
            <a:r>
              <a:rPr lang="fr-FR" altLang="fr-FR" sz="1400" dirty="0" smtClean="0"/>
              <a:t>Valorisation des autres contreparties</a:t>
            </a:r>
          </a:p>
        </p:txBody>
      </p:sp>
    </p:spTree>
    <p:extLst>
      <p:ext uri="{BB962C8B-B14F-4D97-AF65-F5344CB8AC3E}">
        <p14:creationId xmlns:p14="http://schemas.microsoft.com/office/powerpoint/2010/main" val="50724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noChangeArrowheads="1"/>
          </p:cNvSpPr>
          <p:nvPr>
            <p:ph type="title"/>
          </p:nvPr>
        </p:nvSpPr>
        <p:spPr/>
        <p:txBody>
          <a:bodyPr>
            <a:normAutofit fontScale="90000"/>
          </a:bodyPr>
          <a:lstStyle/>
          <a:p>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smtClean="0">
                <a:latin typeface="Arial" charset="0"/>
                <a:cs typeface="Arial" charset="0"/>
              </a:rPr>
              <a:t>6. Aspects plus spécifiquement juridiques</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6867" name="Espace réservé du contenu 2"/>
          <p:cNvSpPr>
            <a:spLocks noGrp="1" noChangeArrowheads="1"/>
          </p:cNvSpPr>
          <p:nvPr>
            <p:ph idx="1"/>
          </p:nvPr>
        </p:nvSpPr>
        <p:spPr/>
        <p:txBody>
          <a:bodyPr>
            <a:normAutofit/>
          </a:bodyPr>
          <a:lstStyle/>
          <a:p>
            <a:pPr lvl="1"/>
            <a:r>
              <a:rPr lang="fr-FR" altLang="fr-FR" sz="2000" dirty="0" smtClean="0">
                <a:latin typeface="Arial" charset="0"/>
                <a:cs typeface="Arial" charset="0"/>
              </a:rPr>
              <a:t>Nécessité d’un écrit du mécène </a:t>
            </a:r>
          </a:p>
          <a:p>
            <a:pPr lvl="2"/>
            <a:r>
              <a:rPr lang="fr-FR" altLang="fr-FR" sz="1800" dirty="0" smtClean="0">
                <a:latin typeface="Arial" charset="0"/>
                <a:cs typeface="Arial" charset="0"/>
              </a:rPr>
              <a:t>Caractère intuitu personae du don</a:t>
            </a:r>
          </a:p>
          <a:p>
            <a:pPr lvl="3"/>
            <a:r>
              <a:rPr lang="fr-FR" altLang="fr-FR" sz="1600" dirty="0" smtClean="0">
                <a:latin typeface="Arial" charset="0"/>
                <a:cs typeface="Arial" charset="0"/>
              </a:rPr>
              <a:t>Principe </a:t>
            </a:r>
          </a:p>
          <a:p>
            <a:pPr lvl="3"/>
            <a:r>
              <a:rPr lang="fr-FR" altLang="fr-FR" sz="1600" dirty="0" smtClean="0">
                <a:latin typeface="Arial" charset="0"/>
                <a:cs typeface="Arial" charset="0"/>
              </a:rPr>
              <a:t>Situations complexes </a:t>
            </a:r>
          </a:p>
          <a:p>
            <a:pPr lvl="2"/>
            <a:r>
              <a:rPr lang="fr-FR" altLang="fr-FR" sz="1800" dirty="0" smtClean="0">
                <a:latin typeface="Arial" charset="0"/>
                <a:cs typeface="Arial" charset="0"/>
              </a:rPr>
              <a:t>Clause obligatoire sur l’utilisation d’un nom patronymique ou de la dénomination sociale</a:t>
            </a:r>
          </a:p>
          <a:p>
            <a:pPr lvl="3"/>
            <a:r>
              <a:rPr lang="fr-FR" altLang="fr-FR" sz="1600" dirty="0" smtClean="0">
                <a:latin typeface="Arial" charset="0"/>
                <a:cs typeface="Arial" charset="0"/>
              </a:rPr>
              <a:t>Protection </a:t>
            </a:r>
          </a:p>
          <a:p>
            <a:pPr lvl="3"/>
            <a:r>
              <a:rPr lang="fr-FR" altLang="fr-FR" sz="1600" dirty="0" smtClean="0">
                <a:latin typeface="Arial" charset="0"/>
                <a:cs typeface="Arial" charset="0"/>
              </a:rPr>
              <a:t>Possibilité de changement de nom (évolution situation familiale)</a:t>
            </a:r>
          </a:p>
        </p:txBody>
      </p:sp>
    </p:spTree>
    <p:extLst>
      <p:ext uri="{BB962C8B-B14F-4D97-AF65-F5344CB8AC3E}">
        <p14:creationId xmlns:p14="http://schemas.microsoft.com/office/powerpoint/2010/main" val="347581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noChangeArrowheads="1"/>
          </p:cNvSpPr>
          <p:nvPr>
            <p:ph type="title"/>
          </p:nvPr>
        </p:nvSpPr>
        <p:spPr/>
        <p:txBody>
          <a:bodyPr>
            <a:normAutofit fontScale="90000"/>
          </a:bodyPr>
          <a:lstStyle/>
          <a:p>
            <a:r>
              <a:rPr lang="fr-FR" altLang="fr-FR" sz="2400" dirty="0" smtClean="0">
                <a:latin typeface="Arial" charset="0"/>
                <a:cs typeface="Arial" charset="0"/>
              </a:rPr>
              <a:t/>
            </a:r>
            <a:br>
              <a:rPr lang="fr-FR" altLang="fr-FR" sz="2400" dirty="0" smtClean="0">
                <a:latin typeface="Arial" charset="0"/>
                <a:cs typeface="Arial" charset="0"/>
              </a:rPr>
            </a:br>
            <a:r>
              <a:rPr lang="fr-FR" altLang="fr-FR" sz="2700" b="1" dirty="0" smtClean="0">
                <a:latin typeface="Arial" charset="0"/>
                <a:cs typeface="Arial" charset="0"/>
              </a:rPr>
              <a:t>6. Aspects plus spécifiquement juridiques</a:t>
            </a:r>
            <a:r>
              <a:rPr lang="fr-FR" altLang="fr-FR" sz="2400" dirty="0" smtClean="0">
                <a:latin typeface="Arial" charset="0"/>
                <a:cs typeface="Arial" charset="0"/>
              </a:rPr>
              <a:t/>
            </a:r>
            <a:br>
              <a:rPr lang="fr-FR" altLang="fr-FR" sz="2400" dirty="0" smtClean="0">
                <a:latin typeface="Arial" charset="0"/>
                <a:cs typeface="Arial" charset="0"/>
              </a:rPr>
            </a:br>
            <a:endParaRPr lang="fr-FR" altLang="fr-FR" sz="2400" dirty="0" smtClean="0">
              <a:latin typeface="Arial" charset="0"/>
              <a:cs typeface="Arial" charset="0"/>
            </a:endParaRPr>
          </a:p>
        </p:txBody>
      </p:sp>
      <p:sp>
        <p:nvSpPr>
          <p:cNvPr id="37891" name="Espace réservé du contenu 2"/>
          <p:cNvSpPr>
            <a:spLocks noGrp="1" noChangeArrowheads="1"/>
          </p:cNvSpPr>
          <p:nvPr>
            <p:ph idx="1"/>
          </p:nvPr>
        </p:nvSpPr>
        <p:spPr/>
        <p:txBody>
          <a:bodyPr>
            <a:normAutofit/>
          </a:bodyPr>
          <a:lstStyle/>
          <a:p>
            <a:pPr lvl="1"/>
            <a:r>
              <a:rPr lang="fr-FR" altLang="fr-FR" sz="2000" dirty="0" smtClean="0">
                <a:latin typeface="Arial" charset="0"/>
                <a:cs typeface="Arial" charset="0"/>
              </a:rPr>
              <a:t>Nécessité d’un écrit du mécène </a:t>
            </a:r>
          </a:p>
          <a:p>
            <a:pPr lvl="2"/>
            <a:r>
              <a:rPr lang="fr-FR" altLang="fr-FR" sz="1600" dirty="0" smtClean="0">
                <a:latin typeface="Arial" charset="0"/>
                <a:cs typeface="Arial" charset="0"/>
              </a:rPr>
              <a:t>Durée :</a:t>
            </a:r>
          </a:p>
          <a:p>
            <a:pPr lvl="3"/>
            <a:r>
              <a:rPr lang="fr-FR" altLang="fr-FR" sz="1700" dirty="0" smtClean="0">
                <a:latin typeface="Arial" charset="0"/>
                <a:cs typeface="Arial" charset="0"/>
              </a:rPr>
              <a:t>Nécessairement limitée</a:t>
            </a:r>
          </a:p>
          <a:p>
            <a:pPr lvl="3"/>
            <a:r>
              <a:rPr lang="fr-FR" altLang="fr-FR" sz="1700" dirty="0" smtClean="0">
                <a:latin typeface="Arial" charset="0"/>
                <a:cs typeface="Arial" charset="0"/>
              </a:rPr>
              <a:t>Résiliation anticipée </a:t>
            </a:r>
          </a:p>
          <a:p>
            <a:pPr lvl="4"/>
            <a:r>
              <a:rPr lang="fr-FR" altLang="fr-FR" sz="1400" dirty="0" smtClean="0"/>
              <a:t>À l’initiative du mécène</a:t>
            </a:r>
          </a:p>
          <a:p>
            <a:pPr lvl="4"/>
            <a:r>
              <a:rPr lang="fr-FR" altLang="fr-FR" sz="1400" dirty="0" smtClean="0"/>
              <a:t>À l’initiative de l’établissement/fondation</a:t>
            </a:r>
          </a:p>
          <a:p>
            <a:pPr lvl="2"/>
            <a:r>
              <a:rPr lang="fr-FR" altLang="fr-FR" sz="1600" dirty="0" smtClean="0">
                <a:latin typeface="Arial" charset="0"/>
                <a:cs typeface="Arial" charset="0"/>
              </a:rPr>
              <a:t>Stipuler la prise en charge des coûts liés au </a:t>
            </a:r>
            <a:r>
              <a:rPr lang="fr-FR" altLang="fr-FR" sz="1600" dirty="0" err="1" smtClean="0">
                <a:latin typeface="Arial" charset="0"/>
                <a:cs typeface="Arial" charset="0"/>
              </a:rPr>
              <a:t>naming</a:t>
            </a:r>
            <a:endParaRPr lang="fr-FR" altLang="fr-FR" sz="1600" dirty="0" smtClean="0">
              <a:latin typeface="Arial" charset="0"/>
              <a:cs typeface="Arial" charset="0"/>
            </a:endParaRPr>
          </a:p>
          <a:p>
            <a:pPr lvl="1"/>
            <a:r>
              <a:rPr lang="fr-FR" altLang="fr-FR" sz="2000" dirty="0" smtClean="0">
                <a:latin typeface="Arial" charset="0"/>
                <a:cs typeface="Arial" charset="0"/>
              </a:rPr>
              <a:t>Formalisation de </a:t>
            </a:r>
            <a:r>
              <a:rPr lang="fr-FR" altLang="fr-FR" sz="2000" dirty="0" smtClean="0">
                <a:latin typeface="Arial" charset="0"/>
                <a:cs typeface="Arial" charset="0"/>
              </a:rPr>
              <a:t>l’opération :</a:t>
            </a:r>
            <a:endParaRPr lang="fr-FR" altLang="fr-FR" sz="2000" dirty="0" smtClean="0">
              <a:latin typeface="Arial" charset="0"/>
              <a:cs typeface="Arial" charset="0"/>
            </a:endParaRPr>
          </a:p>
          <a:p>
            <a:pPr lvl="2"/>
            <a:r>
              <a:rPr lang="fr-FR" altLang="fr-FR" sz="1700" dirty="0" smtClean="0">
                <a:latin typeface="Arial" charset="0"/>
                <a:cs typeface="Arial" charset="0"/>
              </a:rPr>
              <a:t>Convention tripartite</a:t>
            </a:r>
          </a:p>
          <a:p>
            <a:pPr lvl="2"/>
            <a:r>
              <a:rPr lang="fr-FR" altLang="fr-FR" sz="1700" dirty="0" smtClean="0">
                <a:latin typeface="Arial" charset="0"/>
                <a:cs typeface="Arial" charset="0"/>
              </a:rPr>
              <a:t>Ou lettre d’engagement avec le mécène et convention cadre avec l’établissement</a:t>
            </a:r>
          </a:p>
          <a:p>
            <a:pPr lvl="2"/>
            <a:endParaRPr lang="fr-FR" altLang="fr-FR" dirty="0" smtClean="0">
              <a:latin typeface="Arial" charset="0"/>
              <a:cs typeface="Arial" charset="0"/>
            </a:endParaRPr>
          </a:p>
        </p:txBody>
      </p:sp>
    </p:spTree>
    <p:extLst>
      <p:ext uri="{BB962C8B-B14F-4D97-AF65-F5344CB8AC3E}">
        <p14:creationId xmlns:p14="http://schemas.microsoft.com/office/powerpoint/2010/main" val="390519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noChangeArrowheads="1"/>
          </p:cNvSpPr>
          <p:nvPr>
            <p:ph type="title"/>
          </p:nvPr>
        </p:nvSpPr>
        <p:spPr>
          <a:xfrm>
            <a:off x="179388" y="380437"/>
            <a:ext cx="8485187" cy="361950"/>
          </a:xfrm>
        </p:spPr>
        <p:txBody>
          <a:bodyPr>
            <a:noAutofit/>
          </a:bodyPr>
          <a:lstStyle/>
          <a:p>
            <a:r>
              <a:rPr lang="fr-FR" altLang="fr-FR" sz="2400" b="1" dirty="0" smtClean="0">
                <a:latin typeface="Arial" charset="0"/>
                <a:cs typeface="Arial" charset="0"/>
              </a:rPr>
              <a:t>7. Cas pratiques </a:t>
            </a:r>
          </a:p>
        </p:txBody>
      </p:sp>
      <p:sp>
        <p:nvSpPr>
          <p:cNvPr id="39939" name="Espace réservé du contenu 2">
            <a:extLst/>
          </p:cNvPr>
          <p:cNvSpPr>
            <a:spLocks noGrp="1"/>
          </p:cNvSpPr>
          <p:nvPr>
            <p:ph idx="1"/>
          </p:nvPr>
        </p:nvSpPr>
        <p:spPr>
          <a:xfrm>
            <a:off x="179388" y="1142876"/>
            <a:ext cx="8507412" cy="3240881"/>
          </a:xfrm>
        </p:spPr>
        <p:txBody>
          <a:bodyPr>
            <a:normAutofit fontScale="85000" lnSpcReduction="10000"/>
          </a:bodyPr>
          <a:lstStyle/>
          <a:p>
            <a:pPr>
              <a:defRPr/>
            </a:pPr>
            <a:r>
              <a:rPr lang="fr-FR" altLang="fr-FR" sz="1800" dirty="0"/>
              <a:t>Dans le cadre de la campagne de </a:t>
            </a:r>
            <a:r>
              <a:rPr lang="fr-FR" altLang="fr-FR" sz="1800" dirty="0" err="1"/>
              <a:t>naming</a:t>
            </a:r>
            <a:r>
              <a:rPr lang="fr-FR" altLang="fr-FR" sz="1800" dirty="0"/>
              <a:t> menée par votre établissement, vous êtes confrontés à des situations complexes :</a:t>
            </a:r>
          </a:p>
          <a:p>
            <a:pPr lvl="1">
              <a:buFont typeface="Arial" panose="020B0604020202020204" pitchFamily="34" charset="0"/>
              <a:buChar char="–"/>
              <a:defRPr/>
            </a:pPr>
            <a:r>
              <a:rPr lang="fr-FR" altLang="fr-FR" sz="1600" dirty="0" smtClean="0">
                <a:ea typeface="+mn-ea"/>
              </a:rPr>
              <a:t>Un mécène exige un droit de regard sur l’accrochage des œuvres de la salle qu’il a nommée</a:t>
            </a:r>
          </a:p>
          <a:p>
            <a:pPr lvl="1">
              <a:buFont typeface="Arial" panose="020B0604020202020204" pitchFamily="34" charset="0"/>
              <a:buChar char="–"/>
              <a:defRPr/>
            </a:pPr>
            <a:r>
              <a:rPr lang="fr-FR" altLang="fr-FR" sz="1600" dirty="0" smtClean="0">
                <a:ea typeface="+mn-ea"/>
              </a:rPr>
              <a:t>Un mécène demande à ce que le logo de sa société apparaisse à côté de son nom</a:t>
            </a:r>
          </a:p>
          <a:p>
            <a:pPr lvl="1">
              <a:buFont typeface="Arial" panose="020B0604020202020204" pitchFamily="34" charset="0"/>
              <a:buChar char="–"/>
              <a:defRPr/>
            </a:pPr>
            <a:r>
              <a:rPr lang="fr-FR" altLang="fr-FR" sz="1600" dirty="0" smtClean="0">
                <a:ea typeface="+mn-ea"/>
              </a:rPr>
              <a:t>Une </a:t>
            </a:r>
            <a:r>
              <a:rPr lang="fr-FR" altLang="fr-FR" sz="1600" dirty="0">
                <a:ea typeface="+mn-ea"/>
              </a:rPr>
              <a:t>entreprise mécène vous demande de mentionner le nom de son dirigeant plutôt que celui de la société</a:t>
            </a:r>
          </a:p>
          <a:p>
            <a:pPr lvl="1">
              <a:buFont typeface="Arial" panose="020B0604020202020204" pitchFamily="34" charset="0"/>
              <a:buChar char="–"/>
              <a:defRPr/>
            </a:pPr>
            <a:r>
              <a:rPr lang="fr-FR" altLang="fr-FR" sz="1600" dirty="0">
                <a:ea typeface="+mn-ea"/>
              </a:rPr>
              <a:t>Une grand mécène souhaite que le nom de son </a:t>
            </a:r>
            <a:r>
              <a:rPr lang="fr-FR" altLang="fr-FR" sz="1600" dirty="0" smtClean="0">
                <a:ea typeface="+mn-ea"/>
              </a:rPr>
              <a:t>père soit </a:t>
            </a:r>
            <a:r>
              <a:rPr lang="fr-FR" altLang="fr-FR" sz="1600" dirty="0">
                <a:ea typeface="+mn-ea"/>
              </a:rPr>
              <a:t>donné à </a:t>
            </a:r>
            <a:r>
              <a:rPr lang="fr-FR" altLang="fr-FR" sz="1600" dirty="0" smtClean="0">
                <a:ea typeface="+mn-ea"/>
              </a:rPr>
              <a:t>un espace</a:t>
            </a:r>
            <a:endParaRPr lang="fr-FR" altLang="fr-FR" sz="1600" dirty="0">
              <a:ea typeface="+mn-ea"/>
            </a:endParaRPr>
          </a:p>
          <a:p>
            <a:pPr lvl="1">
              <a:buFont typeface="Arial" panose="020B0604020202020204" pitchFamily="34" charset="0"/>
              <a:buChar char="–"/>
              <a:defRPr/>
            </a:pPr>
            <a:r>
              <a:rPr lang="fr-FR" altLang="fr-FR" sz="1600" dirty="0">
                <a:ea typeface="+mn-ea"/>
              </a:rPr>
              <a:t>Un mécène récemment divorcé exige que le nom de son ex- épouse soit  effacé pour ne conserver que le sien</a:t>
            </a:r>
          </a:p>
          <a:p>
            <a:pPr lvl="1">
              <a:buFont typeface="Arial" panose="020B0604020202020204" pitchFamily="34" charset="0"/>
              <a:buChar char="–"/>
              <a:defRPr/>
            </a:pPr>
            <a:r>
              <a:rPr lang="fr-FR" altLang="fr-FR" sz="1600" dirty="0">
                <a:ea typeface="+mn-ea"/>
              </a:rPr>
              <a:t>Une entreprise sans lien </a:t>
            </a:r>
            <a:r>
              <a:rPr lang="fr-FR" altLang="fr-FR" sz="1600" dirty="0" smtClean="0">
                <a:ea typeface="+mn-ea"/>
              </a:rPr>
              <a:t>avec </a:t>
            </a:r>
            <a:r>
              <a:rPr lang="fr-FR" altLang="fr-FR" sz="1600" dirty="0">
                <a:ea typeface="+mn-ea"/>
              </a:rPr>
              <a:t>l’établissement est intéressée, pour des raisons de communication externe, à donner son nom à </a:t>
            </a:r>
            <a:r>
              <a:rPr lang="fr-FR" altLang="fr-FR" sz="1600" dirty="0" smtClean="0">
                <a:ea typeface="+mn-ea"/>
              </a:rPr>
              <a:t>une salle</a:t>
            </a:r>
            <a:endParaRPr lang="fr-FR" altLang="fr-FR" sz="1600" dirty="0">
              <a:ea typeface="+mn-ea"/>
            </a:endParaRPr>
          </a:p>
          <a:p>
            <a:pPr lvl="1">
              <a:buFont typeface="Arial" panose="020B0604020202020204" pitchFamily="34" charset="0"/>
              <a:buChar char="–"/>
              <a:defRPr/>
            </a:pPr>
            <a:r>
              <a:rPr lang="fr-FR" altLang="fr-FR" sz="1600" dirty="0">
                <a:ea typeface="+mn-ea"/>
              </a:rPr>
              <a:t>Le mécène n’honore pas son engagement de verser le don sur x années convenues</a:t>
            </a:r>
          </a:p>
          <a:p>
            <a:pPr>
              <a:defRPr/>
            </a:pPr>
            <a:r>
              <a:rPr lang="fr-FR" altLang="fr-FR" sz="1800" dirty="0"/>
              <a:t>Quelles positions prenez vous dans chacun de ces cas? Expliquez les raisons de ces choix à vos interlocuteurs mécènes</a:t>
            </a:r>
          </a:p>
          <a:p>
            <a:pPr lvl="1">
              <a:buFont typeface="Arial" panose="020B0604020202020204" pitchFamily="34" charset="0"/>
              <a:buChar char="–"/>
              <a:defRPr/>
            </a:pPr>
            <a:endParaRPr lang="fr-FR" altLang="fr-FR" sz="2400" dirty="0">
              <a:ea typeface="+mn-ea"/>
            </a:endParaRPr>
          </a:p>
          <a:p>
            <a:pPr>
              <a:defRPr/>
            </a:pPr>
            <a:endParaRPr lang="fr-FR" altLang="fr-FR" dirty="0"/>
          </a:p>
          <a:p>
            <a:pPr lvl="1">
              <a:buFont typeface="Arial" panose="020B0604020202020204" pitchFamily="34" charset="0"/>
              <a:buChar char="–"/>
              <a:defRPr/>
            </a:pPr>
            <a:endParaRPr lang="fr-FR" altLang="fr-FR" dirty="0"/>
          </a:p>
        </p:txBody>
      </p:sp>
    </p:spTree>
    <p:extLst>
      <p:ext uri="{BB962C8B-B14F-4D97-AF65-F5344CB8AC3E}">
        <p14:creationId xmlns:p14="http://schemas.microsoft.com/office/powerpoint/2010/main" val="420031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noChangeArrowheads="1"/>
          </p:cNvSpPr>
          <p:nvPr>
            <p:ph type="title"/>
          </p:nvPr>
        </p:nvSpPr>
        <p:spPr/>
        <p:txBody>
          <a:bodyPr>
            <a:normAutofit/>
          </a:bodyPr>
          <a:lstStyle/>
          <a:p>
            <a:r>
              <a:rPr lang="fr-FR" altLang="fr-FR" sz="2400" b="1" dirty="0" smtClean="0">
                <a:latin typeface="Arial" charset="0"/>
                <a:cs typeface="Arial" charset="0"/>
              </a:rPr>
              <a:t>1. </a:t>
            </a:r>
            <a:r>
              <a:rPr lang="fr-FR" altLang="fr-FR" sz="2400" b="1" dirty="0" err="1" smtClean="0">
                <a:latin typeface="Arial" charset="0"/>
                <a:cs typeface="Arial" charset="0"/>
              </a:rPr>
              <a:t>Naming</a:t>
            </a:r>
            <a:r>
              <a:rPr lang="fr-FR" altLang="fr-FR" sz="2400" b="1" dirty="0" smtClean="0">
                <a:latin typeface="Arial" charset="0"/>
                <a:cs typeface="Arial" charset="0"/>
              </a:rPr>
              <a:t> : définition </a:t>
            </a:r>
          </a:p>
        </p:txBody>
      </p:sp>
      <p:sp>
        <p:nvSpPr>
          <p:cNvPr id="8195" name="AutoShape 2" descr="Résultat de recherche d'images pour &quot;harvard university&quot;"/>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ABB00"/>
              </a:buClr>
              <a:buFont typeface="Wingdings" pitchFamily="2" charset="2"/>
              <a:buChar char="§"/>
              <a:defRPr sz="2400">
                <a:solidFill>
                  <a:schemeClr val="tx1"/>
                </a:solidFill>
                <a:latin typeface="Arial" charset="0"/>
                <a:cs typeface="Arial" charset="0"/>
              </a:defRPr>
            </a:lvl1pPr>
            <a:lvl2pPr marL="742950" indent="-285750">
              <a:spcBef>
                <a:spcPct val="20000"/>
              </a:spcBef>
              <a:buClr>
                <a:srgbClr val="FABB00"/>
              </a:buClr>
              <a:buFont typeface="Arial" charset="0"/>
              <a:buChar char="–"/>
              <a:defRPr sz="2000">
                <a:solidFill>
                  <a:schemeClr val="tx1"/>
                </a:solidFill>
                <a:latin typeface="Arial" charset="0"/>
                <a:cs typeface="Arial" charset="0"/>
              </a:defRPr>
            </a:lvl2pPr>
            <a:lvl3pPr marL="1143000" indent="-228600">
              <a:spcBef>
                <a:spcPct val="20000"/>
              </a:spcBef>
              <a:buClr>
                <a:srgbClr val="646567"/>
              </a:buClr>
              <a:buFont typeface="Wingdings" pitchFamily="2" charset="2"/>
              <a:buChar char="§"/>
              <a:defRPr>
                <a:solidFill>
                  <a:schemeClr val="tx1"/>
                </a:solidFill>
                <a:latin typeface="Arial" charset="0"/>
                <a:cs typeface="Arial" charset="0"/>
              </a:defRPr>
            </a:lvl3pPr>
            <a:lvl4pPr marL="1600200" indent="-228600">
              <a:spcBef>
                <a:spcPct val="20000"/>
              </a:spcBef>
              <a:buClr>
                <a:srgbClr val="646567"/>
              </a:buClr>
              <a:buFont typeface="Arial" charset="0"/>
              <a:buChar char="–"/>
              <a:defRPr sz="1600">
                <a:solidFill>
                  <a:schemeClr val="tx1"/>
                </a:solidFill>
                <a:latin typeface="Arial" charset="0"/>
                <a:cs typeface="Arial" charset="0"/>
              </a:defRPr>
            </a:lvl4pPr>
            <a:lvl5pPr marL="2057400" indent="-22860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ClrTx/>
              <a:buFontTx/>
              <a:buNone/>
            </a:pPr>
            <a:endParaRPr lang="fr-FR" altLang="fr-FR" sz="1800"/>
          </a:p>
        </p:txBody>
      </p:sp>
      <p:sp>
        <p:nvSpPr>
          <p:cNvPr id="5" name="Espace réservé du contenu 4">
            <a:extLst/>
          </p:cNvPr>
          <p:cNvSpPr>
            <a:spLocks noGrp="1"/>
          </p:cNvSpPr>
          <p:nvPr>
            <p:ph idx="1"/>
          </p:nvPr>
        </p:nvSpPr>
        <p:spPr/>
        <p:txBody>
          <a:bodyPr>
            <a:normAutofit/>
          </a:bodyPr>
          <a:lstStyle/>
          <a:p>
            <a:pPr>
              <a:defRPr/>
            </a:pPr>
            <a:r>
              <a:rPr lang="fr-FR" sz="1600" dirty="0"/>
              <a:t>Attribution du nom d’un donateur</a:t>
            </a:r>
          </a:p>
          <a:p>
            <a:pPr marL="0" indent="0">
              <a:buFont typeface="Wingdings" pitchFamily="2" charset="2"/>
              <a:buNone/>
              <a:defRPr/>
            </a:pPr>
            <a:endParaRPr lang="fr-FR" sz="1600" dirty="0"/>
          </a:p>
          <a:p>
            <a:pPr>
              <a:defRPr/>
            </a:pPr>
            <a:r>
              <a:rPr lang="fr-FR" sz="1600" dirty="0"/>
              <a:t>Espace, équipement</a:t>
            </a:r>
          </a:p>
          <a:p>
            <a:pPr marL="0" indent="0">
              <a:buFont typeface="Wingdings" pitchFamily="2" charset="2"/>
              <a:buNone/>
              <a:defRPr/>
            </a:pPr>
            <a:endParaRPr lang="fr-FR" sz="1600" dirty="0"/>
          </a:p>
          <a:p>
            <a:pPr>
              <a:defRPr/>
            </a:pPr>
            <a:r>
              <a:rPr lang="fr-FR" sz="1600" dirty="0"/>
              <a:t>Durée</a:t>
            </a:r>
          </a:p>
          <a:p>
            <a:pPr marL="0" indent="0">
              <a:buFont typeface="Wingdings" pitchFamily="2" charset="2"/>
              <a:buNone/>
              <a:defRPr/>
            </a:pPr>
            <a:endParaRPr lang="fr-FR" sz="1600" dirty="0"/>
          </a:p>
          <a:p>
            <a:pPr>
              <a:defRPr/>
            </a:pPr>
            <a:r>
              <a:rPr lang="fr-FR" sz="1600" dirty="0"/>
              <a:t>Engagement entre institution et donateur</a:t>
            </a:r>
          </a:p>
        </p:txBody>
      </p:sp>
    </p:spTree>
    <p:extLst>
      <p:ext uri="{BB962C8B-B14F-4D97-AF65-F5344CB8AC3E}">
        <p14:creationId xmlns:p14="http://schemas.microsoft.com/office/powerpoint/2010/main" val="3225258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noChangeArrowheads="1"/>
          </p:cNvSpPr>
          <p:nvPr>
            <p:ph type="title"/>
          </p:nvPr>
        </p:nvSpPr>
        <p:spPr/>
        <p:txBody>
          <a:bodyPr>
            <a:normAutofit/>
          </a:bodyPr>
          <a:lstStyle/>
          <a:p>
            <a:r>
              <a:rPr lang="fr-FR" altLang="fr-FR" sz="2400" b="1" dirty="0" smtClean="0">
                <a:latin typeface="Arial" charset="0"/>
                <a:cs typeface="Arial" charset="0"/>
              </a:rPr>
              <a:t>2. Benchmark</a:t>
            </a:r>
          </a:p>
        </p:txBody>
      </p:sp>
      <p:pic>
        <p:nvPicPr>
          <p:cNvPr id="9219" name="Picture 4" descr="Résultat de recherche d'images pour &quot;university naming opportunit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4" y="2733675"/>
            <a:ext cx="36226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Résultat de recherche d'images pour &quot;university naming opportunit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00200"/>
            <a:ext cx="1677988" cy="8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6" y="1518048"/>
            <a:ext cx="1755775" cy="102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1" y="2756297"/>
            <a:ext cx="1700213"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56313" y="2772966"/>
            <a:ext cx="2627312"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4"/>
          <p:cNvPicPr>
            <a:picLocks noChangeAspect="1"/>
          </p:cNvPicPr>
          <p:nvPr/>
        </p:nvPicPr>
        <p:blipFill>
          <a:blip r:embed="rId7">
            <a:extLst>
              <a:ext uri="{28A0092B-C50C-407E-A947-70E740481C1C}">
                <a14:useLocalDpi xmlns:a14="http://schemas.microsoft.com/office/drawing/2010/main" val="0"/>
              </a:ext>
            </a:extLst>
          </a:blip>
          <a:srcRect l="10152" t="12038" r="37961" b="65894"/>
          <a:stretch>
            <a:fillRect/>
          </a:stretch>
        </p:blipFill>
        <p:spPr bwMode="auto">
          <a:xfrm>
            <a:off x="403226" y="1587103"/>
            <a:ext cx="3311525"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78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noChangeArrowheads="1"/>
          </p:cNvSpPr>
          <p:nvPr>
            <p:ph type="title"/>
          </p:nvPr>
        </p:nvSpPr>
        <p:spPr/>
        <p:txBody>
          <a:bodyPr>
            <a:normAutofit/>
          </a:bodyPr>
          <a:lstStyle/>
          <a:p>
            <a:r>
              <a:rPr lang="fr-FR" altLang="fr-FR" sz="2400" b="1" dirty="0" smtClean="0">
                <a:latin typeface="Arial" charset="0"/>
                <a:cs typeface="Arial" charset="0"/>
              </a:rPr>
              <a:t>2. Benchmark : </a:t>
            </a:r>
            <a:r>
              <a:rPr lang="en-US" altLang="fr-FR" sz="2400" b="1" dirty="0" smtClean="0">
                <a:latin typeface="Arial" charset="0"/>
                <a:cs typeface="Arial" charset="0"/>
              </a:rPr>
              <a:t>The Metropolitan Museum of Art</a:t>
            </a:r>
            <a:endParaRPr lang="fr-FR" altLang="fr-FR" sz="2400" b="1" dirty="0" smtClean="0">
              <a:latin typeface="Arial" charset="0"/>
              <a:cs typeface="Arial" charset="0"/>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7825" y="1421607"/>
            <a:ext cx="3030538" cy="324088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2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noChangeArrowheads="1"/>
          </p:cNvSpPr>
          <p:nvPr>
            <p:ph type="title"/>
          </p:nvPr>
        </p:nvSpPr>
        <p:spPr/>
        <p:txBody>
          <a:bodyPr/>
          <a:lstStyle/>
          <a:p>
            <a:r>
              <a:rPr lang="fr-FR" altLang="fr-FR" sz="2400" b="1" dirty="0" smtClean="0">
                <a:latin typeface="Arial" charset="0"/>
                <a:cs typeface="Arial" charset="0"/>
              </a:rPr>
              <a:t>2. Benchmark : </a:t>
            </a:r>
            <a:r>
              <a:rPr lang="en-US" altLang="fr-FR" sz="2400" b="1" dirty="0" smtClean="0">
                <a:latin typeface="Arial" charset="0"/>
                <a:cs typeface="Arial" charset="0"/>
              </a:rPr>
              <a:t>MOMA</a:t>
            </a:r>
            <a:endParaRPr lang="fr-FR" altLang="fr-FR" sz="2400" b="1" dirty="0" smtClean="0">
              <a:latin typeface="Arial" charset="0"/>
              <a:cs typeface="Arial" charset="0"/>
            </a:endParaRP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92438" y="1421607"/>
            <a:ext cx="2881312" cy="324088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91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noChangeArrowheads="1"/>
          </p:cNvSpPr>
          <p:nvPr>
            <p:ph type="title"/>
          </p:nvPr>
        </p:nvSpPr>
        <p:spPr/>
        <p:txBody>
          <a:bodyPr>
            <a:normAutofit/>
          </a:bodyPr>
          <a:lstStyle/>
          <a:p>
            <a:r>
              <a:rPr lang="fr-FR" altLang="fr-FR" sz="2400" b="1" dirty="0" smtClean="0">
                <a:latin typeface="Arial" charset="0"/>
                <a:cs typeface="Arial" charset="0"/>
              </a:rPr>
              <a:t>2. Benchmark : </a:t>
            </a:r>
            <a:r>
              <a:rPr lang="en-US" altLang="fr-FR" sz="2400" b="1" dirty="0" err="1" smtClean="0">
                <a:latin typeface="Arial" charset="0"/>
                <a:cs typeface="Arial" charset="0"/>
              </a:rPr>
              <a:t>Musée</a:t>
            </a:r>
            <a:r>
              <a:rPr lang="en-US" altLang="fr-FR" sz="2400" b="1" dirty="0" smtClean="0">
                <a:latin typeface="Arial" charset="0"/>
                <a:cs typeface="Arial" charset="0"/>
              </a:rPr>
              <a:t> des Arts </a:t>
            </a:r>
            <a:r>
              <a:rPr lang="en-US" altLang="fr-FR" sz="2400" b="1" dirty="0" err="1" smtClean="0">
                <a:latin typeface="Arial" charset="0"/>
                <a:cs typeface="Arial" charset="0"/>
              </a:rPr>
              <a:t>décoratifs</a:t>
            </a:r>
            <a:endParaRPr lang="fr-FR" altLang="fr-FR" sz="2400" b="1" dirty="0" smtClean="0">
              <a:latin typeface="Arial" charset="0"/>
              <a:cs typeface="Arial" charset="0"/>
            </a:endParaRPr>
          </a:p>
        </p:txBody>
      </p:sp>
      <p:pic>
        <p:nvPicPr>
          <p:cNvPr id="15364" name="Picture 2" descr="\\EPPMD01.ressources.paris.mdp\EPPM\MAM\PARTENARIATS-MECENATS-LOCATION\PARTENAIRES-ET-MECENES\Exemples naming\20170425_162338.jpg"/>
          <p:cNvPicPr>
            <a:picLocks noChangeAspect="1" noChangeArrowheads="1"/>
          </p:cNvPicPr>
          <p:nvPr/>
        </p:nvPicPr>
        <p:blipFill>
          <a:blip r:embed="rId2">
            <a:extLst>
              <a:ext uri="{28A0092B-C50C-407E-A947-70E740481C1C}">
                <a14:useLocalDpi xmlns:a14="http://schemas.microsoft.com/office/drawing/2010/main" val="0"/>
              </a:ext>
            </a:extLst>
          </a:blip>
          <a:srcRect t="26328" b="14572"/>
          <a:stretch>
            <a:fillRect/>
          </a:stretch>
        </p:blipFill>
        <p:spPr bwMode="auto">
          <a:xfrm>
            <a:off x="539751" y="1476375"/>
            <a:ext cx="3857625" cy="303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EPPMD01.ressources.paris.mdp\EPPM\MAM\PARTENARIATS-MECENATS-LOCATION\PARTENAIRES-ET-MECENES\Exemples naming\20170425_165604.jpg"/>
          <p:cNvPicPr>
            <a:picLocks noChangeAspect="1" noChangeArrowheads="1"/>
          </p:cNvPicPr>
          <p:nvPr/>
        </p:nvPicPr>
        <p:blipFill>
          <a:blip r:embed="rId3">
            <a:extLst>
              <a:ext uri="{28A0092B-C50C-407E-A947-70E740481C1C}">
                <a14:useLocalDpi xmlns:a14="http://schemas.microsoft.com/office/drawing/2010/main" val="0"/>
              </a:ext>
            </a:extLst>
          </a:blip>
          <a:srcRect t="18172" b="7846"/>
          <a:stretch>
            <a:fillRect/>
          </a:stretch>
        </p:blipFill>
        <p:spPr bwMode="auto">
          <a:xfrm>
            <a:off x="4716463" y="1404938"/>
            <a:ext cx="322421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098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noChangeArrowheads="1"/>
          </p:cNvSpPr>
          <p:nvPr>
            <p:ph type="title"/>
          </p:nvPr>
        </p:nvSpPr>
        <p:spPr/>
        <p:txBody>
          <a:bodyPr>
            <a:normAutofit/>
          </a:bodyPr>
          <a:lstStyle/>
          <a:p>
            <a:r>
              <a:rPr lang="fr-FR" altLang="fr-FR" sz="2400" b="1" dirty="0" smtClean="0">
                <a:latin typeface="Arial" charset="0"/>
                <a:cs typeface="Arial" charset="0"/>
              </a:rPr>
              <a:t>3. 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CentraleSupélec</a:t>
            </a:r>
          </a:p>
        </p:txBody>
      </p:sp>
      <p:sp>
        <p:nvSpPr>
          <p:cNvPr id="13315" name="Espace réservé du contenu 2">
            <a:extLst/>
          </p:cNvPr>
          <p:cNvSpPr>
            <a:spLocks noGrp="1"/>
          </p:cNvSpPr>
          <p:nvPr>
            <p:ph idx="1"/>
          </p:nvPr>
        </p:nvSpPr>
        <p:spPr>
          <a:xfrm>
            <a:off x="457204" y="1200152"/>
            <a:ext cx="6100008" cy="3394473"/>
          </a:xfrm>
        </p:spPr>
        <p:txBody>
          <a:bodyPr>
            <a:normAutofit/>
          </a:bodyPr>
          <a:lstStyle/>
          <a:p>
            <a:pPr marL="0" indent="0">
              <a:buNone/>
              <a:defRPr/>
            </a:pPr>
            <a:r>
              <a:rPr lang="fr-FR" altLang="fr-FR" sz="1600" dirty="0" smtClean="0"/>
              <a:t>L’Ecole </a:t>
            </a:r>
            <a:endParaRPr lang="fr-FR" altLang="fr-FR" sz="1600" dirty="0"/>
          </a:p>
          <a:p>
            <a:pPr lvl="1">
              <a:buFont typeface="Arial" panose="020B0604020202020204" pitchFamily="34" charset="0"/>
              <a:buChar char="–"/>
              <a:defRPr/>
            </a:pPr>
            <a:r>
              <a:rPr lang="fr-FR" altLang="fr-FR" sz="1600" dirty="0"/>
              <a:t>Création en 2015, fusion de l’Ecole Centrale Paris et de Supélec </a:t>
            </a:r>
          </a:p>
          <a:p>
            <a:pPr lvl="1">
              <a:buFont typeface="Arial" panose="020B0604020202020204" pitchFamily="34" charset="0"/>
              <a:buChar char="–"/>
              <a:defRPr/>
            </a:pPr>
            <a:r>
              <a:rPr lang="fr-FR" altLang="fr-FR" sz="1600" dirty="0"/>
              <a:t>4 800 étudiants/an, dont 3 500 élèves-ingénieurs, dont 38 % d’étudiants internationaux </a:t>
            </a:r>
          </a:p>
          <a:p>
            <a:pPr marL="457200" lvl="1" indent="0">
              <a:buFont typeface="Arial" panose="020B0604020202020204" pitchFamily="34" charset="0"/>
              <a:buNone/>
              <a:defRPr/>
            </a:pPr>
            <a:endParaRPr lang="fr-FR" altLang="fr-FR" sz="1600" dirty="0"/>
          </a:p>
          <a:p>
            <a:pPr lvl="1">
              <a:buFont typeface="Arial" panose="020B0604020202020204" pitchFamily="34" charset="0"/>
              <a:buChar char="–"/>
              <a:defRPr/>
            </a:pPr>
            <a:r>
              <a:rPr lang="fr-FR" altLang="fr-FR" sz="1600" dirty="0"/>
              <a:t>900 chercheurs, enseignants-chercheurs &amp; personnels</a:t>
            </a:r>
          </a:p>
          <a:p>
            <a:pPr lvl="1">
              <a:buFont typeface="Arial" panose="020B0604020202020204" pitchFamily="34" charset="0"/>
              <a:buChar char="–"/>
              <a:defRPr/>
            </a:pPr>
            <a:r>
              <a:rPr lang="fr-FR" altLang="fr-FR" sz="1600" dirty="0"/>
              <a:t>Formation d’ingénieurs, de docteurs et de mastères spécialisés</a:t>
            </a:r>
          </a:p>
          <a:p>
            <a:pPr lvl="1">
              <a:buFont typeface="Arial" panose="020B0604020202020204" pitchFamily="34" charset="0"/>
              <a:buChar char="–"/>
              <a:defRPr/>
            </a:pPr>
            <a:r>
              <a:rPr lang="fr-FR" altLang="fr-FR" sz="1600" dirty="0"/>
              <a:t>31 500 </a:t>
            </a:r>
            <a:r>
              <a:rPr lang="fr-FR" altLang="fr-FR" sz="1600" dirty="0" err="1"/>
              <a:t>alumni</a:t>
            </a:r>
            <a:endParaRPr lang="fr-FR" altLang="fr-FR" sz="1600" dirty="0"/>
          </a:p>
        </p:txBody>
      </p:sp>
      <p:pic>
        <p:nvPicPr>
          <p:cNvPr id="1638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4" y="1653779"/>
            <a:ext cx="23764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4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noChangeArrowheads="1"/>
          </p:cNvSpPr>
          <p:nvPr>
            <p:ph type="title"/>
          </p:nvPr>
        </p:nvSpPr>
        <p:spPr/>
        <p:txBody>
          <a:bodyPr>
            <a:noAutofit/>
          </a:bodyPr>
          <a:lstStyle/>
          <a:p>
            <a:r>
              <a:rPr lang="fr-FR" altLang="fr-FR" sz="2400" b="1" dirty="0" smtClean="0">
                <a:latin typeface="Arial" charset="0"/>
                <a:cs typeface="Arial" charset="0"/>
              </a:rPr>
              <a:t>3. Campagnes de </a:t>
            </a:r>
            <a:r>
              <a:rPr lang="fr-FR" altLang="fr-FR" sz="2400" b="1" dirty="0" err="1" smtClean="0">
                <a:latin typeface="Arial" charset="0"/>
                <a:cs typeface="Arial" charset="0"/>
              </a:rPr>
              <a:t>naming</a:t>
            </a:r>
            <a:r>
              <a:rPr lang="fr-FR" altLang="fr-FR" sz="2400" b="1" dirty="0" smtClean="0">
                <a:latin typeface="Arial" charset="0"/>
                <a:cs typeface="Arial" charset="0"/>
              </a:rPr>
              <a:t> de CentraleSupélec</a:t>
            </a:r>
          </a:p>
        </p:txBody>
      </p:sp>
      <p:sp>
        <p:nvSpPr>
          <p:cNvPr id="17411" name="Espace réservé du contenu 2"/>
          <p:cNvSpPr>
            <a:spLocks noGrp="1" noChangeArrowheads="1"/>
          </p:cNvSpPr>
          <p:nvPr>
            <p:ph idx="1"/>
          </p:nvPr>
        </p:nvSpPr>
        <p:spPr>
          <a:xfrm>
            <a:off x="457203" y="1200152"/>
            <a:ext cx="5612729" cy="3394473"/>
          </a:xfrm>
        </p:spPr>
        <p:txBody>
          <a:bodyPr>
            <a:normAutofit fontScale="77500" lnSpcReduction="20000"/>
          </a:bodyPr>
          <a:lstStyle/>
          <a:p>
            <a:pPr marL="0" indent="0">
              <a:buNone/>
            </a:pPr>
            <a:r>
              <a:rPr lang="fr-FR" altLang="fr-FR" sz="2300" dirty="0" smtClean="0">
                <a:latin typeface="Arial" charset="0"/>
                <a:cs typeface="Arial" charset="0"/>
              </a:rPr>
              <a:t>Fondation </a:t>
            </a:r>
            <a:r>
              <a:rPr lang="fr-FR" altLang="fr-FR" sz="2300" dirty="0" err="1" smtClean="0">
                <a:latin typeface="Arial" charset="0"/>
                <a:cs typeface="Arial" charset="0"/>
              </a:rPr>
              <a:t>CentraleSupélec</a:t>
            </a:r>
            <a:endParaRPr lang="fr-FR" altLang="fr-FR" sz="2300" dirty="0" smtClean="0">
              <a:latin typeface="Arial" charset="0"/>
              <a:cs typeface="Arial" charset="0"/>
            </a:endParaRPr>
          </a:p>
          <a:p>
            <a:pPr lvl="1"/>
            <a:r>
              <a:rPr lang="fr-FR" altLang="fr-FR" sz="2300" dirty="0" smtClean="0">
                <a:latin typeface="Arial" charset="0"/>
                <a:cs typeface="Arial" charset="0"/>
              </a:rPr>
              <a:t>Fondation RUP créée en 2018, issue de la fusion absorption des Fondation Centrale et Supélec </a:t>
            </a:r>
          </a:p>
          <a:p>
            <a:pPr lvl="1"/>
            <a:r>
              <a:rPr lang="fr-FR" altLang="fr-FR" sz="2300" dirty="0" smtClean="0">
                <a:latin typeface="Arial" charset="0"/>
                <a:cs typeface="Arial" charset="0"/>
              </a:rPr>
              <a:t>Missions : aide aux étudiants, appui au développement de l’Ecole, financement d’activités pédagogiques et de recherche, développement international </a:t>
            </a:r>
          </a:p>
          <a:p>
            <a:pPr lvl="1"/>
            <a:r>
              <a:rPr lang="fr-FR" altLang="fr-FR" sz="2300" dirty="0" smtClean="0">
                <a:latin typeface="Arial" charset="0"/>
                <a:cs typeface="Arial" charset="0"/>
              </a:rPr>
              <a:t>Egalement acteur majeur du logement des                                     étudiants sur le campus de Saclay : </a:t>
            </a:r>
          </a:p>
          <a:p>
            <a:pPr lvl="3"/>
            <a:r>
              <a:rPr lang="fr-FR" altLang="fr-FR" dirty="0" smtClean="0">
                <a:latin typeface="Arial" charset="0"/>
                <a:cs typeface="Arial" charset="0"/>
              </a:rPr>
              <a:t>Acquisition du terrain sur lequel ont été                                                       construits 900 chambres </a:t>
            </a:r>
          </a:p>
          <a:p>
            <a:pPr lvl="3"/>
            <a:r>
              <a:rPr lang="fr-FR" altLang="fr-FR" dirty="0" smtClean="0">
                <a:latin typeface="Arial" charset="0"/>
                <a:cs typeface="Arial" charset="0"/>
              </a:rPr>
              <a:t>Acquisition en direct de 2 résidences                                                               pour un total de 600 logements </a:t>
            </a:r>
          </a:p>
          <a:p>
            <a:pPr lvl="1"/>
            <a:endParaRPr lang="fr-FR" altLang="fr-FR" dirty="0" smtClean="0">
              <a:latin typeface="Arial" charset="0"/>
              <a:cs typeface="Arial" charset="0"/>
            </a:endParaRPr>
          </a:p>
          <a:p>
            <a:endParaRPr lang="fr-FR" altLang="fr-FR" dirty="0" smtClean="0">
              <a:latin typeface="Arial" charset="0"/>
              <a:cs typeface="Arial" charset="0"/>
            </a:endParaRPr>
          </a:p>
          <a:p>
            <a:endParaRPr lang="fr-FR" altLang="fr-FR" dirty="0" smtClean="0">
              <a:latin typeface="Arial" charset="0"/>
              <a:cs typeface="Arial" charset="0"/>
            </a:endParaRPr>
          </a:p>
        </p:txBody>
      </p:sp>
      <p:pic>
        <p:nvPicPr>
          <p:cNvPr id="17412" name="Image 5" descr="C:\Users\pintos\Desktop\linkcity-serendicity-bouygues-construction-2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878932"/>
            <a:ext cx="2819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1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2">
      <a:dk1>
        <a:srgbClr val="000000"/>
      </a:dk1>
      <a:lt1>
        <a:srgbClr val="FFFFFF"/>
      </a:lt1>
      <a:dk2>
        <a:srgbClr val="000000"/>
      </a:dk2>
      <a:lt2>
        <a:srgbClr val="FFFFFF"/>
      </a:lt2>
      <a:accent1>
        <a:srgbClr val="4C3377"/>
      </a:accent1>
      <a:accent2>
        <a:srgbClr val="D8001C"/>
      </a:accent2>
      <a:accent3>
        <a:srgbClr val="1A895A"/>
      </a:accent3>
      <a:accent4>
        <a:srgbClr val="6DBFD1"/>
      </a:accent4>
      <a:accent5>
        <a:srgbClr val="0B238F"/>
      </a:accent5>
      <a:accent6>
        <a:srgbClr val="1055C0"/>
      </a:accent6>
      <a:hlink>
        <a:srgbClr val="EC8009"/>
      </a:hlink>
      <a:folHlink>
        <a:srgbClr val="F29808"/>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EDED"/>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3741</TotalTime>
  <Words>1419</Words>
  <Application>Microsoft Office PowerPoint</Application>
  <PresentationFormat>Affichage à l'écran (16:9)</PresentationFormat>
  <Paragraphs>215</Paragraphs>
  <Slides>29</Slides>
  <Notes>7</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29</vt:i4>
      </vt:variant>
    </vt:vector>
  </HeadingPairs>
  <TitlesOfParts>
    <vt:vector size="41" baseType="lpstr">
      <vt:lpstr>ＭＳ Ｐゴシック</vt:lpstr>
      <vt:lpstr>Arial</vt:lpstr>
      <vt:lpstr>Arial Narrow</vt:lpstr>
      <vt:lpstr>Calibri</vt:lpstr>
      <vt:lpstr>Myriad Pro</vt:lpstr>
      <vt:lpstr>Raleway ExtraBold</vt:lpstr>
      <vt:lpstr>Raleway Medium</vt:lpstr>
      <vt:lpstr>Raleway SemiBold</vt:lpstr>
      <vt:lpstr>Wingdings</vt:lpstr>
      <vt:lpstr>Thème Office</vt:lpstr>
      <vt:lpstr>1_Modèle par défaut</vt:lpstr>
      <vt:lpstr>Conception personnalisée</vt:lpstr>
      <vt:lpstr>Présentation PowerPoint</vt:lpstr>
      <vt:lpstr>Politique de naming et éthique</vt:lpstr>
      <vt:lpstr>1. Naming : définition </vt:lpstr>
      <vt:lpstr>2. Benchmark</vt:lpstr>
      <vt:lpstr>2. Benchmark : The Metropolitan Museum of Art</vt:lpstr>
      <vt:lpstr>2. Benchmark : MOMA</vt:lpstr>
      <vt:lpstr>2. Benchmark : Musée des Arts décoratifs</vt:lpstr>
      <vt:lpstr>3. Campagnes de naming de CentraleSupélec</vt:lpstr>
      <vt:lpstr>3. Campagnes de naming de CentraleSupélec</vt:lpstr>
      <vt:lpstr>3. Campagnes de naming de CentraleSupélec</vt:lpstr>
      <vt:lpstr>3. Campagnes de naming de CentraleSupélec</vt:lpstr>
      <vt:lpstr>3. Campagnes de naming de CentraleSupélec</vt:lpstr>
      <vt:lpstr>3. Campagnes de naming de CentraleSupélec</vt:lpstr>
      <vt:lpstr>Présentation PowerPoint</vt:lpstr>
      <vt:lpstr>4. Le naming au Musée d’Art moderne de la Ville de Paris</vt:lpstr>
      <vt:lpstr>Présentation PowerPoint</vt:lpstr>
      <vt:lpstr>Présentation PowerPoint</vt:lpstr>
      <vt:lpstr>Présentation PowerPoint</vt:lpstr>
      <vt:lpstr>Présentation PowerPoint</vt:lpstr>
      <vt:lpstr>Présentation PowerPoint</vt:lpstr>
      <vt:lpstr>Présentation PowerPoint</vt:lpstr>
      <vt:lpstr> 5. Ethique et déontologie </vt:lpstr>
      <vt:lpstr> 5. Ethique et déontologie </vt:lpstr>
      <vt:lpstr> 5. Ethique et déontologie </vt:lpstr>
      <vt:lpstr> 5. Ethique et déontologie </vt:lpstr>
      <vt:lpstr> 6. Aspects plus spécifiquement juridiques </vt:lpstr>
      <vt:lpstr> 6. Aspects plus spécifiquement juridiques </vt:lpstr>
      <vt:lpstr> 6. Aspects plus spécifiquement juridiques </vt:lpstr>
      <vt:lpstr>7. Cas pratiques </vt:lpstr>
    </vt:vector>
  </TitlesOfParts>
  <Company>KEYLINE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Alizé Bode</dc:creator>
  <cp:lastModifiedBy>Nathalie Bousseau</cp:lastModifiedBy>
  <cp:revision>262</cp:revision>
  <cp:lastPrinted>2017-05-12T15:00:48Z</cp:lastPrinted>
  <dcterms:created xsi:type="dcterms:W3CDTF">2016-12-23T09:23:09Z</dcterms:created>
  <dcterms:modified xsi:type="dcterms:W3CDTF">2018-10-31T13:30:13Z</dcterms:modified>
</cp:coreProperties>
</file>